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1"/>
  </p:notesMasterIdLst>
  <p:sldIdLst>
    <p:sldId id="256" r:id="rId2"/>
    <p:sldId id="291" r:id="rId3"/>
    <p:sldId id="29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5" r:id="rId23"/>
    <p:sldId id="276" r:id="rId24"/>
    <p:sldId id="277" r:id="rId25"/>
    <p:sldId id="278" r:id="rId26"/>
    <p:sldId id="279" r:id="rId27"/>
    <p:sldId id="283" r:id="rId28"/>
    <p:sldId id="280" r:id="rId29"/>
    <p:sldId id="281" r:id="rId30"/>
    <p:sldId id="282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2" r:id="rId39"/>
    <p:sldId id="293" r:id="rId4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7C80"/>
    <a:srgbClr val="3333FF"/>
    <a:srgbClr val="CC0000"/>
    <a:srgbClr val="99CCFF"/>
    <a:srgbClr val="3366FF"/>
    <a:srgbClr val="9999FF"/>
    <a:srgbClr val="003399"/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59" d="100"/>
          <a:sy n="59" d="100"/>
        </p:scale>
        <p:origin x="-1476" y="-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B3320B1-684A-4D58-A206-EDBE83D459E6}" type="datetimeFigureOut">
              <a:rPr lang="ar-SA" smtClean="0"/>
              <a:t>17/03/44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C9C43CA-72E5-4E01-8964-F20E1BFC35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2992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C43CA-72E5-4E01-8964-F20E1BFC3562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2084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C43CA-72E5-4E01-8964-F20E1BFC3562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2084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C43CA-72E5-4E01-8964-F20E1BFC3562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2084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C43CA-72E5-4E01-8964-F20E1BFC3562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2084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C43CA-72E5-4E01-8964-F20E1BFC3562}" type="slidenum">
              <a:rPr lang="ar-SA" smtClean="0"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2084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C43CA-72E5-4E01-8964-F20E1BFC3562}" type="slidenum">
              <a:rPr lang="ar-SA" smtClean="0"/>
              <a:t>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2084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C43CA-72E5-4E01-8964-F20E1BFC3562}" type="slidenum">
              <a:rPr lang="ar-SA" smtClean="0"/>
              <a:t>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2084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C43CA-72E5-4E01-8964-F20E1BFC3562}" type="slidenum">
              <a:rPr lang="ar-SA" smtClean="0"/>
              <a:t>30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2084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C43CA-72E5-4E01-8964-F20E1BFC3562}" type="slidenum">
              <a:rPr lang="ar-SA" smtClean="0"/>
              <a:t>31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2084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C43CA-72E5-4E01-8964-F20E1BFC3562}" type="slidenum">
              <a:rPr lang="ar-SA" smtClean="0"/>
              <a:t>32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20848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C43CA-72E5-4E01-8964-F20E1BFC3562}" type="slidenum">
              <a:rPr lang="ar-SA" smtClean="0"/>
              <a:t>33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2084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C43CA-72E5-4E01-8964-F20E1BFC3562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20848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C43CA-72E5-4E01-8964-F20E1BFC3562}" type="slidenum">
              <a:rPr lang="ar-SA" smtClean="0"/>
              <a:t>34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20848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C43CA-72E5-4E01-8964-F20E1BFC3562}" type="slidenum">
              <a:rPr lang="ar-SA" smtClean="0"/>
              <a:t>35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20848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C43CA-72E5-4E01-8964-F20E1BFC3562}" type="slidenum">
              <a:rPr lang="ar-SA" smtClean="0"/>
              <a:t>36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20848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C43CA-72E5-4E01-8964-F20E1BFC3562}" type="slidenum">
              <a:rPr lang="ar-SA" smtClean="0"/>
              <a:t>37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20848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C43CA-72E5-4E01-8964-F20E1BFC3562}" type="slidenum">
              <a:rPr lang="ar-SA" smtClean="0"/>
              <a:t>38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20848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C43CA-72E5-4E01-8964-F20E1BFC3562}" type="slidenum">
              <a:rPr lang="ar-SA" smtClean="0"/>
              <a:t>39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2084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C43CA-72E5-4E01-8964-F20E1BFC3562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2084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C43CA-72E5-4E01-8964-F20E1BFC3562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2084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C43CA-72E5-4E01-8964-F20E1BFC3562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2084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C43CA-72E5-4E01-8964-F20E1BFC3562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2084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C43CA-72E5-4E01-8964-F20E1BFC3562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2084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C43CA-72E5-4E01-8964-F20E1BFC3562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2084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C43CA-72E5-4E01-8964-F20E1BFC3562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2084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9A76-EC84-4E2F-B25D-1C82756B88C5}" type="datetimeFigureOut">
              <a:rPr lang="ar-SA" smtClean="0"/>
              <a:t>17/03/44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8694-39CC-4D54-89FC-06426B414ECF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7059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9A76-EC84-4E2F-B25D-1C82756B88C5}" type="datetimeFigureOut">
              <a:rPr lang="ar-SA" smtClean="0"/>
              <a:t>17/03/44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8694-39CC-4D54-89FC-06426B414ECF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227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9A76-EC84-4E2F-B25D-1C82756B88C5}" type="datetimeFigureOut">
              <a:rPr lang="ar-SA" smtClean="0"/>
              <a:t>17/03/44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8694-39CC-4D54-89FC-06426B414ECF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53909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9A76-EC84-4E2F-B25D-1C82756B88C5}" type="datetimeFigureOut">
              <a:rPr lang="ar-SA" smtClean="0"/>
              <a:t>17/03/44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8694-39CC-4D54-89FC-06426B414ECF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12206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9A76-EC84-4E2F-B25D-1C82756B88C5}" type="datetimeFigureOut">
              <a:rPr lang="ar-SA" smtClean="0"/>
              <a:t>17/03/44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8694-39CC-4D54-89FC-06426B414ECF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89810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9A76-EC84-4E2F-B25D-1C82756B88C5}" type="datetimeFigureOut">
              <a:rPr lang="ar-SA" smtClean="0"/>
              <a:t>17/03/44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8694-39CC-4D54-89FC-06426B414ECF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11096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9A76-EC84-4E2F-B25D-1C82756B88C5}" type="datetimeFigureOut">
              <a:rPr lang="ar-SA" smtClean="0"/>
              <a:t>17/03/44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8694-39CC-4D54-89FC-06426B414ECF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5349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9A76-EC84-4E2F-B25D-1C82756B88C5}" type="datetimeFigureOut">
              <a:rPr lang="ar-SA" smtClean="0"/>
              <a:t>17/03/44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8694-39CC-4D54-89FC-06426B414ECF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7063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9A76-EC84-4E2F-B25D-1C82756B88C5}" type="datetimeFigureOut">
              <a:rPr lang="ar-SA" smtClean="0"/>
              <a:t>17/03/44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8694-39CC-4D54-89FC-06426B414ECF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90955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9A76-EC84-4E2F-B25D-1C82756B88C5}" type="datetimeFigureOut">
              <a:rPr lang="ar-SA" smtClean="0"/>
              <a:t>17/03/44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8694-39CC-4D54-89FC-06426B414ECF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3864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9A76-EC84-4E2F-B25D-1C82756B88C5}" type="datetimeFigureOut">
              <a:rPr lang="ar-SA" smtClean="0"/>
              <a:t>17/03/44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8694-39CC-4D54-89FC-06426B414ECF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73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A9A76-EC84-4E2F-B25D-1C82756B88C5}" type="datetimeFigureOut">
              <a:rPr lang="ar-SA" smtClean="0"/>
              <a:t>17/03/44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E8694-39CC-4D54-89FC-06426B414ECF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9098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444\الأيام العالمية\اسبوع الفضاء\0bab3205-38d8-4330-a276-5666048de2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6878"/>
            <a:ext cx="9132848" cy="336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1444\WhatsApp Image 2022-10-04 at 9.01.21 AM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664"/>
            <a:ext cx="5123016" cy="178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859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>
            <a:alpha val="8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444\الأيام العالمية\اسبوع الفضاء\فصل اسماء\3c3b572a-0884-4b7f-a956-c3b206e9388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7381312"/>
            <a:ext cx="8030354" cy="1410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144965" y="2629528"/>
            <a:ext cx="2412000" cy="15696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1200" b="1" dirty="0" smtClean="0"/>
              <a:t>الاسم: لجين عبدالرحمن الرشيدي</a:t>
            </a:r>
          </a:p>
          <a:p>
            <a:r>
              <a:rPr lang="ar-SA" sz="1200" b="1" dirty="0" smtClean="0"/>
              <a:t>الجنس: أنثى</a:t>
            </a:r>
          </a:p>
          <a:p>
            <a:r>
              <a:rPr lang="ar-SA" sz="1200" b="1" dirty="0" smtClean="0"/>
              <a:t>المرحلة: الطفولة المبكرة</a:t>
            </a:r>
          </a:p>
          <a:p>
            <a:r>
              <a:rPr lang="ar-SA" sz="1200" b="1" dirty="0" smtClean="0"/>
              <a:t>العمر:6</a:t>
            </a:r>
          </a:p>
          <a:p>
            <a:r>
              <a:rPr lang="ar-SA" sz="1200" b="1" dirty="0" smtClean="0"/>
              <a:t>المدرسة: الملك عبدالعزيز النموذجية</a:t>
            </a:r>
          </a:p>
          <a:p>
            <a:r>
              <a:rPr lang="ar-SA" sz="1200" b="1" dirty="0" smtClean="0"/>
              <a:t>الإدارة التعليمية: تبوك</a:t>
            </a:r>
          </a:p>
          <a:p>
            <a:r>
              <a:rPr lang="ar-SA" sz="1200" b="1" dirty="0" smtClean="0"/>
              <a:t>المنطقة: تبوك</a:t>
            </a:r>
          </a:p>
          <a:p>
            <a:r>
              <a:rPr lang="ar-SA" sz="1200" b="1" dirty="0" smtClean="0"/>
              <a:t>الدولة: المملكة العربية السعودية</a:t>
            </a:r>
            <a:endParaRPr lang="ar-SA" sz="1200" b="1" dirty="0"/>
          </a:p>
        </p:txBody>
      </p:sp>
      <p:pic>
        <p:nvPicPr>
          <p:cNvPr id="4098" name="Picture 2" descr="C:\Users\User\Desktop\1444\الأيام العالمية\اسبوع الفضاء\فصل جميلة\6467c471-6b9e-4f4d-8d8f-d85602f2aba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151"/>
            <a:ext cx="6516216" cy="684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488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444\الأيام العالمية\اسبوع الفضاء\فصل اسماء\3c3b572a-0884-4b7f-a956-c3b206e9388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7381312"/>
            <a:ext cx="8030354" cy="1410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144965" y="2629528"/>
            <a:ext cx="2772000" cy="1815882"/>
          </a:xfrm>
          <a:prstGeom prst="rect">
            <a:avLst/>
          </a:prstGeom>
          <a:solidFill>
            <a:schemeClr val="bg1"/>
          </a:solidFill>
          <a:ln w="28575">
            <a:solidFill>
              <a:srgbClr val="CC3300"/>
            </a:solidFill>
          </a:ln>
        </p:spPr>
        <p:txBody>
          <a:bodyPr wrap="square" rtlCol="1">
            <a:spAutoFit/>
          </a:bodyPr>
          <a:lstStyle/>
          <a:p>
            <a:r>
              <a:rPr lang="ar-SA" sz="1400" b="1" dirty="0" smtClean="0"/>
              <a:t>الاسم: راكان أحمد علي البلوي</a:t>
            </a:r>
          </a:p>
          <a:p>
            <a:r>
              <a:rPr lang="ar-SA" sz="1400" b="1" dirty="0" smtClean="0"/>
              <a:t>الجنس: ذكر</a:t>
            </a:r>
          </a:p>
          <a:p>
            <a:r>
              <a:rPr lang="ar-SA" sz="1400" b="1" dirty="0" smtClean="0"/>
              <a:t>المرحلة: الطفولة المبكرة</a:t>
            </a:r>
          </a:p>
          <a:p>
            <a:r>
              <a:rPr lang="ar-SA" sz="1400" b="1" dirty="0" smtClean="0"/>
              <a:t>العمر:6</a:t>
            </a:r>
          </a:p>
          <a:p>
            <a:r>
              <a:rPr lang="ar-SA" sz="1400" b="1" dirty="0" smtClean="0"/>
              <a:t>المدرسة: الملك عبدالعزيز النموذجية</a:t>
            </a:r>
          </a:p>
          <a:p>
            <a:r>
              <a:rPr lang="ar-SA" sz="1400" b="1" dirty="0" smtClean="0"/>
              <a:t>الإدارة التعليمية: تبوك</a:t>
            </a:r>
          </a:p>
          <a:p>
            <a:r>
              <a:rPr lang="ar-SA" sz="1400" b="1" dirty="0" smtClean="0"/>
              <a:t>المنطقة: تبوك</a:t>
            </a:r>
          </a:p>
          <a:p>
            <a:r>
              <a:rPr lang="ar-SA" sz="1400" b="1" dirty="0" smtClean="0"/>
              <a:t>الدولة: المملكة العربية السعودية</a:t>
            </a:r>
            <a:endParaRPr lang="ar-SA" sz="1400" b="1" dirty="0"/>
          </a:p>
        </p:txBody>
      </p:sp>
      <p:pic>
        <p:nvPicPr>
          <p:cNvPr id="5122" name="Picture 2" descr="C:\Users\User\Desktop\1444\الأيام العالمية\اسبوع الفضاء\فصل جميلة\8a0b9093-bb2d-4c91-ad89-2642e18522b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813"/>
          <a:stretch/>
        </p:blipFill>
        <p:spPr bwMode="auto">
          <a:xfrm>
            <a:off x="3131840" y="0"/>
            <a:ext cx="598890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392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444\الأيام العالمية\اسبوع الفضاء\فصل اسماء\3c3b572a-0884-4b7f-a956-c3b206e9388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7381312"/>
            <a:ext cx="8030354" cy="1410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139903" y="2649671"/>
            <a:ext cx="2772000" cy="181588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1400" b="1" dirty="0" smtClean="0"/>
              <a:t>الاسم: حمد محمد سعيد الغنامي</a:t>
            </a:r>
          </a:p>
          <a:p>
            <a:r>
              <a:rPr lang="ar-SA" sz="1400" b="1" dirty="0" smtClean="0"/>
              <a:t>الجنس: ذكر</a:t>
            </a:r>
          </a:p>
          <a:p>
            <a:r>
              <a:rPr lang="ar-SA" sz="1400" b="1" dirty="0" smtClean="0"/>
              <a:t>المرحلة: الطفولة المبكرة</a:t>
            </a:r>
          </a:p>
          <a:p>
            <a:r>
              <a:rPr lang="ar-SA" sz="1400" b="1" dirty="0" smtClean="0"/>
              <a:t>العمر:6</a:t>
            </a:r>
          </a:p>
          <a:p>
            <a:r>
              <a:rPr lang="ar-SA" sz="1400" b="1" dirty="0" smtClean="0"/>
              <a:t>المدرسة: الملك عبدالعزيز النموذجية</a:t>
            </a:r>
          </a:p>
          <a:p>
            <a:r>
              <a:rPr lang="ar-SA" sz="1400" b="1" dirty="0" smtClean="0"/>
              <a:t>الإدارة التعليمية: تبوك</a:t>
            </a:r>
          </a:p>
          <a:p>
            <a:r>
              <a:rPr lang="ar-SA" sz="1400" b="1" dirty="0" smtClean="0"/>
              <a:t>المنطقة: تبوك</a:t>
            </a:r>
          </a:p>
          <a:p>
            <a:r>
              <a:rPr lang="ar-SA" sz="1400" b="1" dirty="0" smtClean="0"/>
              <a:t>الدولة: المملكة العربية السعودية</a:t>
            </a:r>
            <a:endParaRPr lang="ar-SA" sz="1400" b="1" dirty="0"/>
          </a:p>
        </p:txBody>
      </p:sp>
      <p:pic>
        <p:nvPicPr>
          <p:cNvPr id="1026" name="Picture 2" descr="C:\Users\User\Desktop\1444\الأيام العالمية\اسبوع الفضاء\فصل جميلة\f5440d95-71aa-4bdc-b15f-c45b71ee969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" t="6164" r="7079" b="-3630"/>
          <a:stretch/>
        </p:blipFill>
        <p:spPr bwMode="auto">
          <a:xfrm>
            <a:off x="3088888" y="-33453"/>
            <a:ext cx="6032810" cy="712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197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44965" y="2629528"/>
            <a:ext cx="2772000" cy="181588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1400" b="1" dirty="0" smtClean="0"/>
              <a:t>الاسم: مجد منصور الرشيدي</a:t>
            </a:r>
          </a:p>
          <a:p>
            <a:r>
              <a:rPr lang="ar-SA" sz="1400" b="1" dirty="0" smtClean="0"/>
              <a:t>الجنس: أنثى</a:t>
            </a:r>
          </a:p>
          <a:p>
            <a:r>
              <a:rPr lang="ar-SA" sz="1400" b="1" dirty="0" smtClean="0"/>
              <a:t>المرحلة: الطفولة المبكرة</a:t>
            </a:r>
          </a:p>
          <a:p>
            <a:r>
              <a:rPr lang="ar-SA" sz="1400" b="1" dirty="0" smtClean="0"/>
              <a:t>العمر:6</a:t>
            </a:r>
          </a:p>
          <a:p>
            <a:r>
              <a:rPr lang="ar-SA" sz="1400" b="1" dirty="0" smtClean="0"/>
              <a:t>المدرسة: الملك عبدالعزيز النموذجية</a:t>
            </a:r>
          </a:p>
          <a:p>
            <a:r>
              <a:rPr lang="ar-SA" sz="1400" b="1" dirty="0" smtClean="0"/>
              <a:t>الإدارة التعليمية: تبوك</a:t>
            </a:r>
          </a:p>
          <a:p>
            <a:r>
              <a:rPr lang="ar-SA" sz="1400" b="1" dirty="0" smtClean="0"/>
              <a:t>المنطقة: تبوك</a:t>
            </a:r>
          </a:p>
          <a:p>
            <a:r>
              <a:rPr lang="ar-SA" sz="1400" b="1" dirty="0" smtClean="0"/>
              <a:t>الدولة: المملكة العربية السعودية</a:t>
            </a:r>
            <a:endParaRPr lang="ar-SA" sz="1400" b="1" dirty="0"/>
          </a:p>
        </p:txBody>
      </p:sp>
      <p:pic>
        <p:nvPicPr>
          <p:cNvPr id="6146" name="Picture 2" descr="C:\Users\User\Desktop\1444\الأيام العالمية\اسبوع الفضاء\فصل جميلة\4b559c90-d8c5-444a-8719-2d69ad9fec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0"/>
            <a:ext cx="607301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496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44965" y="2629528"/>
            <a:ext cx="2592000" cy="1815882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</a:ln>
        </p:spPr>
        <p:txBody>
          <a:bodyPr wrap="square" rtlCol="1">
            <a:spAutoFit/>
          </a:bodyPr>
          <a:lstStyle/>
          <a:p>
            <a:r>
              <a:rPr lang="ar-SA" sz="1400" b="1" dirty="0" smtClean="0"/>
              <a:t>الاسم: عزام محمود الحويطي</a:t>
            </a:r>
          </a:p>
          <a:p>
            <a:r>
              <a:rPr lang="ar-SA" sz="1400" b="1" dirty="0" smtClean="0"/>
              <a:t>الجنس: ذكر</a:t>
            </a:r>
          </a:p>
          <a:p>
            <a:r>
              <a:rPr lang="ar-SA" sz="1400" b="1" dirty="0" smtClean="0"/>
              <a:t>المرحلة: الطفولة المبكرة</a:t>
            </a:r>
          </a:p>
          <a:p>
            <a:r>
              <a:rPr lang="ar-SA" sz="1400" b="1" dirty="0" smtClean="0"/>
              <a:t>العمر:6</a:t>
            </a:r>
          </a:p>
          <a:p>
            <a:r>
              <a:rPr lang="ar-SA" sz="1400" b="1" dirty="0" smtClean="0"/>
              <a:t>المدرسة: الملك عبدالعزيز النموذجية</a:t>
            </a:r>
          </a:p>
          <a:p>
            <a:r>
              <a:rPr lang="ar-SA" sz="1400" b="1" dirty="0" smtClean="0"/>
              <a:t>الإدارة التعليمية: تبوك</a:t>
            </a:r>
          </a:p>
          <a:p>
            <a:r>
              <a:rPr lang="ar-SA" sz="1400" b="1" dirty="0" smtClean="0"/>
              <a:t>المنطقة: تبوك</a:t>
            </a:r>
          </a:p>
          <a:p>
            <a:r>
              <a:rPr lang="ar-SA" sz="1400" b="1" dirty="0" smtClean="0"/>
              <a:t>الدولة: المملكة العربية السعودية</a:t>
            </a:r>
            <a:endParaRPr lang="ar-SA" sz="1400" b="1" dirty="0"/>
          </a:p>
        </p:txBody>
      </p:sp>
      <p:pic>
        <p:nvPicPr>
          <p:cNvPr id="7170" name="Picture 2" descr="C:\Users\User\Desktop\1444\الأيام العالمية\اسبوع الفضاء\فصل جميلة\a4ec716f-e2dd-4683-bd3f-39e7404cc3b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" t="1827"/>
          <a:stretch/>
        </p:blipFill>
        <p:spPr bwMode="auto">
          <a:xfrm>
            <a:off x="2863859" y="0"/>
            <a:ext cx="628014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970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294000" y="105445"/>
            <a:ext cx="2556000" cy="1569660"/>
          </a:xfrm>
          <a:prstGeom prst="rect">
            <a:avLst/>
          </a:prstGeom>
          <a:solidFill>
            <a:schemeClr val="bg1"/>
          </a:solidFill>
          <a:ln w="19050">
            <a:solidFill>
              <a:srgbClr val="2D2DFF"/>
            </a:solidFill>
          </a:ln>
        </p:spPr>
        <p:txBody>
          <a:bodyPr wrap="square" rtlCol="1">
            <a:spAutoFit/>
          </a:bodyPr>
          <a:lstStyle/>
          <a:p>
            <a:r>
              <a:rPr lang="ar-SA" sz="1200" b="1" dirty="0" smtClean="0"/>
              <a:t>الاسم: فزاع تركي المطيري</a:t>
            </a:r>
          </a:p>
          <a:p>
            <a:r>
              <a:rPr lang="ar-SA" sz="1200" b="1" dirty="0" smtClean="0"/>
              <a:t>الجنس: ذكر</a:t>
            </a:r>
          </a:p>
          <a:p>
            <a:r>
              <a:rPr lang="ar-SA" sz="1200" b="1" dirty="0" smtClean="0"/>
              <a:t>المرحلة: الطفولة المبكرة</a:t>
            </a:r>
          </a:p>
          <a:p>
            <a:r>
              <a:rPr lang="ar-SA" sz="1200" b="1" dirty="0" smtClean="0"/>
              <a:t>العمر:6</a:t>
            </a:r>
          </a:p>
          <a:p>
            <a:r>
              <a:rPr lang="ar-SA" sz="1200" b="1" dirty="0" smtClean="0"/>
              <a:t>المدرسة: الملك عبدالعزيز النموذجية</a:t>
            </a:r>
          </a:p>
          <a:p>
            <a:r>
              <a:rPr lang="ar-SA" sz="1200" b="1" dirty="0" smtClean="0"/>
              <a:t>الإدارة التعليمية: تبوك</a:t>
            </a:r>
          </a:p>
          <a:p>
            <a:r>
              <a:rPr lang="ar-SA" sz="1200" b="1" dirty="0" smtClean="0"/>
              <a:t>المنطقة: تبوك</a:t>
            </a:r>
          </a:p>
          <a:p>
            <a:r>
              <a:rPr lang="ar-SA" sz="1200" b="1" dirty="0" smtClean="0"/>
              <a:t>الدولة: المملكة العربية السعودية</a:t>
            </a:r>
            <a:endParaRPr lang="ar-SA" sz="1200" b="1" dirty="0"/>
          </a:p>
        </p:txBody>
      </p:sp>
      <p:pic>
        <p:nvPicPr>
          <p:cNvPr id="8194" name="Picture 2" descr="C:\Users\User\Desktop\1444\الأيام العالمية\اسبوع الفضاء\فصل جميلة\2db7806a-ee17-40c9-9950-1d00a417848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" t="5713" r="235" b="18913"/>
          <a:stretch/>
        </p:blipFill>
        <p:spPr bwMode="auto">
          <a:xfrm rot="16200000">
            <a:off x="2015562" y="-253902"/>
            <a:ext cx="5096339" cy="9149766"/>
          </a:xfrm>
          <a:prstGeom prst="rect">
            <a:avLst/>
          </a:prstGeom>
          <a:noFill/>
          <a:ln w="12700">
            <a:solidFill>
              <a:srgbClr val="2D2D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43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294000" y="105445"/>
            <a:ext cx="2556000" cy="1569660"/>
          </a:xfrm>
          <a:prstGeom prst="rect">
            <a:avLst/>
          </a:prstGeom>
          <a:solidFill>
            <a:schemeClr val="bg1"/>
          </a:solidFill>
          <a:ln w="19050">
            <a:solidFill>
              <a:srgbClr val="2D2DFF"/>
            </a:solidFill>
          </a:ln>
        </p:spPr>
        <p:txBody>
          <a:bodyPr wrap="square" rtlCol="1">
            <a:spAutoFit/>
          </a:bodyPr>
          <a:lstStyle/>
          <a:p>
            <a:r>
              <a:rPr lang="ar-SA" sz="1200" b="1" dirty="0" smtClean="0"/>
              <a:t>الاسم: فارس معلا البلوي</a:t>
            </a:r>
            <a:endParaRPr lang="ar-SA" sz="1200" b="1" dirty="0"/>
          </a:p>
          <a:p>
            <a:r>
              <a:rPr lang="ar-SA" sz="1200" b="1" dirty="0" smtClean="0"/>
              <a:t>الجنس: ذكر</a:t>
            </a:r>
          </a:p>
          <a:p>
            <a:r>
              <a:rPr lang="ar-SA" sz="1200" b="1" dirty="0" smtClean="0"/>
              <a:t>المرحلة: الطفولة المبكرة</a:t>
            </a:r>
          </a:p>
          <a:p>
            <a:r>
              <a:rPr lang="ar-SA" sz="1200" b="1" dirty="0" smtClean="0"/>
              <a:t>العمر:5</a:t>
            </a:r>
          </a:p>
          <a:p>
            <a:r>
              <a:rPr lang="ar-SA" sz="1200" b="1" dirty="0" smtClean="0"/>
              <a:t>المدرسة: الملك عبدالعزيز النموذجية</a:t>
            </a:r>
          </a:p>
          <a:p>
            <a:r>
              <a:rPr lang="ar-SA" sz="1200" b="1" dirty="0" smtClean="0"/>
              <a:t>الإدارة التعليمية: تبوك</a:t>
            </a:r>
          </a:p>
          <a:p>
            <a:r>
              <a:rPr lang="ar-SA" sz="1200" b="1" dirty="0" smtClean="0"/>
              <a:t>المنطقة: تبوك</a:t>
            </a:r>
          </a:p>
          <a:p>
            <a:r>
              <a:rPr lang="ar-SA" sz="1200" b="1" dirty="0" smtClean="0"/>
              <a:t>الدولة: المملكة العربية السعودية</a:t>
            </a:r>
            <a:endParaRPr lang="ar-SA" sz="1200" b="1" dirty="0"/>
          </a:p>
        </p:txBody>
      </p:sp>
      <p:pic>
        <p:nvPicPr>
          <p:cNvPr id="9218" name="Picture 2" descr="C:\Users\User\Desktop\1444\الأيام العالمية\اسبوع الفضاء\فصل جميلة\2db7806a-ee17-40c9-9950-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" t="598" b="12446"/>
          <a:stretch/>
        </p:blipFill>
        <p:spPr bwMode="auto">
          <a:xfrm>
            <a:off x="1" y="1742012"/>
            <a:ext cx="9144000" cy="5115988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556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46059" y="2348880"/>
            <a:ext cx="2556000" cy="1815882"/>
          </a:xfrm>
          <a:prstGeom prst="rect">
            <a:avLst/>
          </a:prstGeom>
          <a:solidFill>
            <a:schemeClr val="bg1"/>
          </a:solidFill>
          <a:ln w="28575">
            <a:solidFill>
              <a:srgbClr val="CC0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1400" b="1" dirty="0" smtClean="0"/>
              <a:t>الاسم: تميم ممدوح البلوي</a:t>
            </a:r>
            <a:endParaRPr lang="ar-SA" sz="1400" b="1" dirty="0"/>
          </a:p>
          <a:p>
            <a:r>
              <a:rPr lang="ar-SA" sz="1400" b="1" dirty="0" smtClean="0"/>
              <a:t>الجنس: ذكر</a:t>
            </a:r>
          </a:p>
          <a:p>
            <a:r>
              <a:rPr lang="ar-SA" sz="1400" b="1" dirty="0" smtClean="0"/>
              <a:t>المرحلة: الطفولة المبكرة</a:t>
            </a:r>
          </a:p>
          <a:p>
            <a:r>
              <a:rPr lang="ar-SA" sz="1400" b="1" dirty="0" smtClean="0"/>
              <a:t>العمر:5</a:t>
            </a:r>
          </a:p>
          <a:p>
            <a:r>
              <a:rPr lang="ar-SA" sz="1400" b="1" dirty="0" smtClean="0"/>
              <a:t>المدرسة: الملك عبدالعزيز النموذجية</a:t>
            </a:r>
          </a:p>
          <a:p>
            <a:r>
              <a:rPr lang="ar-SA" sz="1400" b="1" dirty="0" smtClean="0"/>
              <a:t>الإدارة التعليمية: تبوك</a:t>
            </a:r>
          </a:p>
          <a:p>
            <a:r>
              <a:rPr lang="ar-SA" sz="1400" b="1" dirty="0" smtClean="0"/>
              <a:t>المنطقة: تبوك</a:t>
            </a:r>
          </a:p>
          <a:p>
            <a:r>
              <a:rPr lang="ar-SA" sz="1400" b="1" dirty="0" smtClean="0"/>
              <a:t>الدولة: المملكة العربية السعودية</a:t>
            </a:r>
            <a:endParaRPr lang="ar-SA" sz="1400" b="1" dirty="0"/>
          </a:p>
        </p:txBody>
      </p:sp>
      <p:pic>
        <p:nvPicPr>
          <p:cNvPr id="10242" name="Picture 2" descr="C:\Users\User\Desktop\1444\الأيام العالمية\اسبوع الفضاء\فصل رشا\390d0de9-3170-4150-9eab-3fcc7047570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862" y="0"/>
            <a:ext cx="6278138" cy="6835698"/>
          </a:xfrm>
          <a:prstGeom prst="rect">
            <a:avLst/>
          </a:prstGeom>
          <a:noFill/>
          <a:ln w="19050">
            <a:solidFill>
              <a:srgbClr val="2D2D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554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29414" y="158151"/>
            <a:ext cx="2556000" cy="1815882"/>
          </a:xfrm>
          <a:prstGeom prst="rect">
            <a:avLst/>
          </a:prstGeom>
          <a:solidFill>
            <a:schemeClr val="bg1"/>
          </a:solidFill>
          <a:ln w="28575">
            <a:solidFill>
              <a:srgbClr val="0099CC"/>
            </a:solidFill>
          </a:ln>
        </p:spPr>
        <p:txBody>
          <a:bodyPr wrap="square" rtlCol="1">
            <a:spAutoFit/>
          </a:bodyPr>
          <a:lstStyle/>
          <a:p>
            <a:r>
              <a:rPr lang="ar-SA" sz="1400" b="1" dirty="0" smtClean="0"/>
              <a:t>الاسم: لا رين حمدان المنتشري</a:t>
            </a:r>
            <a:endParaRPr lang="ar-SA" sz="1400" b="1" dirty="0"/>
          </a:p>
          <a:p>
            <a:r>
              <a:rPr lang="ar-SA" sz="1400" b="1" dirty="0" smtClean="0"/>
              <a:t>الجنس: أنثى</a:t>
            </a:r>
          </a:p>
          <a:p>
            <a:r>
              <a:rPr lang="ar-SA" sz="1400" b="1" dirty="0" smtClean="0"/>
              <a:t>المرحلة: الطفولة المبكرة</a:t>
            </a:r>
          </a:p>
          <a:p>
            <a:r>
              <a:rPr lang="ar-SA" sz="1400" b="1" dirty="0" smtClean="0"/>
              <a:t>العمر:5</a:t>
            </a:r>
          </a:p>
          <a:p>
            <a:r>
              <a:rPr lang="ar-SA" sz="1400" b="1" dirty="0" smtClean="0"/>
              <a:t>المدرسة: الملك عبدالعزيز النموذجية</a:t>
            </a:r>
          </a:p>
          <a:p>
            <a:r>
              <a:rPr lang="ar-SA" sz="1400" b="1" dirty="0" smtClean="0"/>
              <a:t>الإدارة التعليمية: تبوك</a:t>
            </a:r>
          </a:p>
          <a:p>
            <a:r>
              <a:rPr lang="ar-SA" sz="1400" b="1" dirty="0" smtClean="0"/>
              <a:t>المنطقة: تبوك</a:t>
            </a:r>
          </a:p>
          <a:p>
            <a:r>
              <a:rPr lang="ar-SA" sz="1400" b="1" dirty="0" smtClean="0"/>
              <a:t>الدولة: المملكة العربية السعودية</a:t>
            </a:r>
            <a:endParaRPr lang="ar-SA" sz="1400" b="1" dirty="0"/>
          </a:p>
        </p:txBody>
      </p:sp>
      <p:pic>
        <p:nvPicPr>
          <p:cNvPr id="11266" name="Picture 2" descr="C:\Users\User\Desktop\1444\الأيام العالمية\اسبوع الفضاء\فصل امل\a8d663af-8514-4c77-b7e2-d8f00ae99ef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112" y="11151"/>
            <a:ext cx="54752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7" y="2225454"/>
            <a:ext cx="3611095" cy="45341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32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46059" y="2348880"/>
            <a:ext cx="2304000" cy="1815882"/>
          </a:xfrm>
          <a:prstGeom prst="rect">
            <a:avLst/>
          </a:prstGeom>
          <a:solidFill>
            <a:schemeClr val="bg1"/>
          </a:solidFill>
          <a:ln w="28575">
            <a:solidFill>
              <a:srgbClr val="CC3300"/>
            </a:solidFill>
          </a:ln>
        </p:spPr>
        <p:txBody>
          <a:bodyPr wrap="square" rtlCol="1">
            <a:spAutoFit/>
          </a:bodyPr>
          <a:lstStyle/>
          <a:p>
            <a:r>
              <a:rPr lang="ar-SA" sz="1400" b="1" dirty="0" smtClean="0"/>
              <a:t>الاسم: نوريس سمير النخلي</a:t>
            </a:r>
            <a:endParaRPr lang="ar-SA" sz="1400" b="1" dirty="0"/>
          </a:p>
          <a:p>
            <a:r>
              <a:rPr lang="ar-SA" sz="1400" b="1" dirty="0" smtClean="0"/>
              <a:t>الجنس: أنثى</a:t>
            </a:r>
          </a:p>
          <a:p>
            <a:r>
              <a:rPr lang="ar-SA" sz="1400" b="1" dirty="0" smtClean="0"/>
              <a:t>المرحلة: الطفولة المبكرة</a:t>
            </a:r>
          </a:p>
          <a:p>
            <a:r>
              <a:rPr lang="ar-SA" sz="1400" b="1" dirty="0" smtClean="0"/>
              <a:t>العمر:5</a:t>
            </a:r>
          </a:p>
          <a:p>
            <a:r>
              <a:rPr lang="ar-SA" sz="1400" b="1" dirty="0" smtClean="0"/>
              <a:t>المدرسة: الملك عبدالعزيز النموذجية</a:t>
            </a:r>
          </a:p>
          <a:p>
            <a:r>
              <a:rPr lang="ar-SA" sz="1400" b="1" dirty="0" smtClean="0"/>
              <a:t>الإدارة التعليمية: تبوك</a:t>
            </a:r>
          </a:p>
          <a:p>
            <a:r>
              <a:rPr lang="ar-SA" sz="1400" b="1" dirty="0" smtClean="0"/>
              <a:t>المنطقة: تبوك</a:t>
            </a:r>
          </a:p>
          <a:p>
            <a:r>
              <a:rPr lang="ar-SA" sz="1400" b="1" dirty="0" smtClean="0"/>
              <a:t>الدولة: المملكة العربية السعودية</a:t>
            </a:r>
            <a:endParaRPr lang="ar-SA" sz="1400" b="1" dirty="0"/>
          </a:p>
        </p:txBody>
      </p:sp>
      <p:pic>
        <p:nvPicPr>
          <p:cNvPr id="12290" name="Picture 2" descr="C:\Users\User\Desktop\1444\الأيام العالمية\اسبوع الفضاء\فصل امل\ec7a698d-b5ef-4231-afda-eb2c05e341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780" y="-18731"/>
            <a:ext cx="6579220" cy="688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898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User\Desktop\1444\الأيام العالمية\اسبوع الفضاء\65e7b7f4-d332-42a5-95ef-4875286588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1619672" y="3462454"/>
            <a:ext cx="633670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مُشاركات </a:t>
            </a:r>
            <a:r>
              <a:rPr lang="ar-SA" sz="2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مرحلة الطفولة المُبكرة بمدارس </a:t>
            </a:r>
            <a:r>
              <a:rPr lang="ar-SA" sz="2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الملك عبدالعزيز النموذجية في مجال الرسوم البيئية </a:t>
            </a:r>
            <a:endParaRPr lang="ar-SA" sz="24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042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67544" y="2348880"/>
            <a:ext cx="2304000" cy="1815882"/>
          </a:xfrm>
          <a:prstGeom prst="rect">
            <a:avLst/>
          </a:prstGeom>
          <a:noFill/>
          <a:ln w="28575">
            <a:solidFill>
              <a:srgbClr val="3366FF"/>
            </a:solidFill>
          </a:ln>
        </p:spPr>
        <p:txBody>
          <a:bodyPr wrap="square" rtlCol="1">
            <a:spAutoFit/>
          </a:bodyPr>
          <a:lstStyle/>
          <a:p>
            <a:r>
              <a:rPr lang="ar-SA" sz="1400" b="1" dirty="0" smtClean="0"/>
              <a:t>الاسم: ياسر سعد الحارثي</a:t>
            </a:r>
            <a:endParaRPr lang="ar-SA" sz="1400" b="1" dirty="0"/>
          </a:p>
          <a:p>
            <a:r>
              <a:rPr lang="ar-SA" sz="1400" b="1" dirty="0" smtClean="0"/>
              <a:t>الجنس: ذكر</a:t>
            </a:r>
          </a:p>
          <a:p>
            <a:r>
              <a:rPr lang="ar-SA" sz="1400" b="1" dirty="0" smtClean="0"/>
              <a:t>المرحلة: الطفولة المبكرة</a:t>
            </a:r>
          </a:p>
          <a:p>
            <a:r>
              <a:rPr lang="ar-SA" sz="1400" b="1" dirty="0" smtClean="0"/>
              <a:t>العمر:5</a:t>
            </a:r>
          </a:p>
          <a:p>
            <a:r>
              <a:rPr lang="ar-SA" sz="1400" b="1" dirty="0" smtClean="0"/>
              <a:t>المدرسة: الملك عبدالعزيز النموذجية</a:t>
            </a:r>
          </a:p>
          <a:p>
            <a:r>
              <a:rPr lang="ar-SA" sz="1400" b="1" dirty="0" smtClean="0"/>
              <a:t>الإدارة التعليمية: تبوك</a:t>
            </a:r>
          </a:p>
          <a:p>
            <a:r>
              <a:rPr lang="ar-SA" sz="1400" b="1" dirty="0" smtClean="0"/>
              <a:t>المنطقة: تبوك</a:t>
            </a:r>
          </a:p>
          <a:p>
            <a:r>
              <a:rPr lang="ar-SA" sz="1400" b="1" dirty="0" smtClean="0"/>
              <a:t>الدولة: المملكة العربية السعودية</a:t>
            </a:r>
            <a:endParaRPr lang="ar-SA" sz="1400" b="1" dirty="0"/>
          </a:p>
        </p:txBody>
      </p:sp>
      <p:pic>
        <p:nvPicPr>
          <p:cNvPr id="13314" name="Picture 2" descr="C:\Users\User\Desktop\1444\الأيام العالمية\اسبوع الفضاء\فصل امل\335c36f5-4701-4ada-b850-d30611709e2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0" t="1804" r="2785" b="1827"/>
          <a:stretch/>
        </p:blipFill>
        <p:spPr bwMode="auto">
          <a:xfrm>
            <a:off x="3245005" y="188640"/>
            <a:ext cx="5709425" cy="6497583"/>
          </a:xfrm>
          <a:prstGeom prst="rect">
            <a:avLst/>
          </a:prstGeom>
          <a:noFill/>
          <a:ln w="12700">
            <a:solidFill>
              <a:srgbClr val="3366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428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67544" y="2348880"/>
            <a:ext cx="2304000" cy="181588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1400" b="1" dirty="0" smtClean="0"/>
              <a:t>الاسم: عبدالله محمد الوكيل</a:t>
            </a:r>
            <a:endParaRPr lang="ar-SA" sz="1400" b="1" dirty="0"/>
          </a:p>
          <a:p>
            <a:r>
              <a:rPr lang="ar-SA" sz="1400" b="1" dirty="0" smtClean="0"/>
              <a:t>الجنس: ذكر</a:t>
            </a:r>
          </a:p>
          <a:p>
            <a:r>
              <a:rPr lang="ar-SA" sz="1400" b="1" dirty="0" smtClean="0"/>
              <a:t>المرحلة: الطفولة المبكرة</a:t>
            </a:r>
          </a:p>
          <a:p>
            <a:r>
              <a:rPr lang="ar-SA" sz="1400" b="1" dirty="0" smtClean="0"/>
              <a:t>العمر:5</a:t>
            </a:r>
          </a:p>
          <a:p>
            <a:r>
              <a:rPr lang="ar-SA" sz="1400" b="1" dirty="0" smtClean="0"/>
              <a:t>المدرسة: الملك عبدالعزيز النموذجية</a:t>
            </a:r>
          </a:p>
          <a:p>
            <a:r>
              <a:rPr lang="ar-SA" sz="1400" b="1" dirty="0" smtClean="0"/>
              <a:t>الإدارة التعليمية: تبوك</a:t>
            </a:r>
          </a:p>
          <a:p>
            <a:r>
              <a:rPr lang="ar-SA" sz="1400" b="1" dirty="0" smtClean="0"/>
              <a:t>المنطقة: تبوك</a:t>
            </a:r>
          </a:p>
          <a:p>
            <a:r>
              <a:rPr lang="ar-SA" sz="1400" b="1" dirty="0" smtClean="0"/>
              <a:t>الدولة: المملكة العربية السعودية</a:t>
            </a:r>
            <a:endParaRPr lang="ar-SA" sz="1400" b="1" dirty="0"/>
          </a:p>
        </p:txBody>
      </p:sp>
      <p:pic>
        <p:nvPicPr>
          <p:cNvPr id="14338" name="Picture 2" descr="C:\Users\User\Desktop\1444\الأيام العالمية\اسبوع الفضاء\اشواق\2be468af-f93b-47e7-9fa4-7b0092de3ae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8" t="5330" r="10845" b="4179"/>
          <a:stretch/>
        </p:blipFill>
        <p:spPr bwMode="auto">
          <a:xfrm>
            <a:off x="3534937" y="6174"/>
            <a:ext cx="5609063" cy="684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622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67544" y="2348880"/>
            <a:ext cx="2304000" cy="1815882"/>
          </a:xfrm>
          <a:prstGeom prst="rect">
            <a:avLst/>
          </a:prstGeom>
          <a:noFill/>
          <a:ln w="28575">
            <a:solidFill>
              <a:srgbClr val="3366FF"/>
            </a:solidFill>
          </a:ln>
        </p:spPr>
        <p:txBody>
          <a:bodyPr wrap="square" rtlCol="1">
            <a:spAutoFit/>
          </a:bodyPr>
          <a:lstStyle/>
          <a:p>
            <a:r>
              <a:rPr lang="ar-SA" sz="1400" b="1" dirty="0" smtClean="0"/>
              <a:t>الاسم: رنيم أمين غليلة</a:t>
            </a:r>
          </a:p>
          <a:p>
            <a:r>
              <a:rPr lang="ar-SA" sz="1400" b="1" dirty="0" smtClean="0"/>
              <a:t>الجنس: أنثى</a:t>
            </a:r>
          </a:p>
          <a:p>
            <a:r>
              <a:rPr lang="ar-SA" sz="1400" b="1" dirty="0" smtClean="0"/>
              <a:t>المرحلة: الطفولة المبكرة</a:t>
            </a:r>
          </a:p>
          <a:p>
            <a:r>
              <a:rPr lang="ar-SA" sz="1400" b="1" dirty="0" smtClean="0"/>
              <a:t>العمر:4 سنوات و10 أشهر</a:t>
            </a:r>
          </a:p>
          <a:p>
            <a:r>
              <a:rPr lang="ar-SA" sz="1400" b="1" dirty="0" smtClean="0"/>
              <a:t>المدرسة: الملك عبدالعزيز النموذجية</a:t>
            </a:r>
          </a:p>
          <a:p>
            <a:r>
              <a:rPr lang="ar-SA" sz="1400" b="1" dirty="0" smtClean="0"/>
              <a:t>الإدارة التعليمية: تبوك</a:t>
            </a:r>
          </a:p>
          <a:p>
            <a:r>
              <a:rPr lang="ar-SA" sz="1400" b="1" dirty="0" smtClean="0"/>
              <a:t>المنطقة: تبوك</a:t>
            </a:r>
          </a:p>
          <a:p>
            <a:r>
              <a:rPr lang="ar-SA" sz="1400" b="1" dirty="0" smtClean="0"/>
              <a:t>الدولة: المملكة العربية السعودية</a:t>
            </a:r>
            <a:endParaRPr lang="ar-SA" sz="1400" b="1" dirty="0"/>
          </a:p>
        </p:txBody>
      </p:sp>
      <p:pic>
        <p:nvPicPr>
          <p:cNvPr id="2050" name="Picture 2" descr="C:\Users\User\Desktop\1444\الأيام العالمية\اسبوع الفضاء\فصل شروق\d2e37820-f81c-4762-9cfa-0d1eddc7beaf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27"/>
          <a:stretch/>
        </p:blipFill>
        <p:spPr bwMode="auto">
          <a:xfrm>
            <a:off x="2899318" y="188640"/>
            <a:ext cx="6060998" cy="6552728"/>
          </a:xfrm>
          <a:prstGeom prst="rect">
            <a:avLst/>
          </a:prstGeom>
          <a:noFill/>
          <a:ln w="19050">
            <a:solidFill>
              <a:srgbClr val="EA2D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136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67544" y="2348880"/>
            <a:ext cx="2592288" cy="1815882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</a:ln>
        </p:spPr>
        <p:txBody>
          <a:bodyPr wrap="square" rtlCol="1">
            <a:spAutoFit/>
          </a:bodyPr>
          <a:lstStyle/>
          <a:p>
            <a:r>
              <a:rPr lang="ar-SA" sz="1400" b="1" dirty="0" smtClean="0"/>
              <a:t>الاسم: يارا مشاري العنزي</a:t>
            </a:r>
          </a:p>
          <a:p>
            <a:r>
              <a:rPr lang="ar-SA" sz="1400" b="1" dirty="0" smtClean="0"/>
              <a:t>الجنس: أنثى</a:t>
            </a:r>
          </a:p>
          <a:p>
            <a:r>
              <a:rPr lang="ar-SA" sz="1400" b="1" dirty="0" smtClean="0"/>
              <a:t>المرحلة: الطفولة المبكرة</a:t>
            </a:r>
          </a:p>
          <a:p>
            <a:r>
              <a:rPr lang="ar-SA" sz="1400" b="1" dirty="0" smtClean="0"/>
              <a:t>العمر:4 سنوات </a:t>
            </a:r>
            <a:endParaRPr lang="ar-SA" sz="1400" b="1" dirty="0"/>
          </a:p>
          <a:p>
            <a:r>
              <a:rPr lang="ar-SA" sz="1400" b="1" dirty="0" smtClean="0"/>
              <a:t>المدرسة: الملك عبدالعزيز النموذجية</a:t>
            </a:r>
          </a:p>
          <a:p>
            <a:r>
              <a:rPr lang="ar-SA" sz="1400" b="1" dirty="0" smtClean="0"/>
              <a:t>الإدارة التعليمية: تبوك</a:t>
            </a:r>
          </a:p>
          <a:p>
            <a:r>
              <a:rPr lang="ar-SA" sz="1400" b="1" dirty="0" smtClean="0"/>
              <a:t>المنطقة: تبوك</a:t>
            </a:r>
          </a:p>
          <a:p>
            <a:r>
              <a:rPr lang="ar-SA" sz="1400" b="1" dirty="0" smtClean="0"/>
              <a:t>الدولة: المملكة العربية السعودية</a:t>
            </a:r>
            <a:endParaRPr lang="ar-SA" sz="1400" b="1" dirty="0"/>
          </a:p>
        </p:txBody>
      </p:sp>
      <p:pic>
        <p:nvPicPr>
          <p:cNvPr id="3074" name="Picture 2" descr="C:\Users\User\Desktop\1444\الأيام العالمية\اسبوع الفضاء\فصل شروق\3726e2d6-3ced-4fc3-9d6d-6d52acd80b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-1"/>
            <a:ext cx="5796136" cy="684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363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51159" y="2348880"/>
            <a:ext cx="2435925" cy="1815882"/>
          </a:xfrm>
          <a:prstGeom prst="rect">
            <a:avLst/>
          </a:prstGeom>
          <a:solidFill>
            <a:schemeClr val="bg1"/>
          </a:solidFill>
          <a:ln w="28575">
            <a:solidFill>
              <a:srgbClr val="CC0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1400" b="1" dirty="0" smtClean="0"/>
              <a:t>الاسم: سديم نادر العتيبي</a:t>
            </a:r>
          </a:p>
          <a:p>
            <a:r>
              <a:rPr lang="ar-SA" sz="1400" b="1" dirty="0" smtClean="0"/>
              <a:t>الجنس: أنثى</a:t>
            </a:r>
          </a:p>
          <a:p>
            <a:r>
              <a:rPr lang="ar-SA" sz="1400" b="1" dirty="0" smtClean="0"/>
              <a:t>المرحلة: الطفولة المبكرة</a:t>
            </a:r>
          </a:p>
          <a:p>
            <a:r>
              <a:rPr lang="ar-SA" sz="1400" b="1" dirty="0" smtClean="0"/>
              <a:t>العمر:4 سنوات </a:t>
            </a:r>
            <a:endParaRPr lang="ar-SA" sz="1400" b="1" dirty="0"/>
          </a:p>
          <a:p>
            <a:r>
              <a:rPr lang="ar-SA" sz="1400" b="1" dirty="0" smtClean="0"/>
              <a:t>المدرسة: الملك عبدالعزيز النموذجية</a:t>
            </a:r>
          </a:p>
          <a:p>
            <a:r>
              <a:rPr lang="ar-SA" sz="1400" b="1" dirty="0" smtClean="0"/>
              <a:t>الإدارة التعليمية: تبوك</a:t>
            </a:r>
          </a:p>
          <a:p>
            <a:r>
              <a:rPr lang="ar-SA" sz="1400" b="1" dirty="0" smtClean="0"/>
              <a:t>المنطقة: تبوك</a:t>
            </a:r>
          </a:p>
          <a:p>
            <a:r>
              <a:rPr lang="ar-SA" sz="1400" b="1" dirty="0" smtClean="0"/>
              <a:t>الدولة: المملكة العربية السعودية</a:t>
            </a:r>
            <a:endParaRPr lang="ar-SA" sz="1400" b="1" dirty="0"/>
          </a:p>
        </p:txBody>
      </p:sp>
      <p:pic>
        <p:nvPicPr>
          <p:cNvPr id="4098" name="Picture 2" descr="C:\Users\User\Desktop\1444\الأيام العالمية\اسبوع الفضاء\فصل شروق\80ba48e8-5245-464e-93c1-4e12f3588c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51" y="-11151"/>
            <a:ext cx="6389649" cy="686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946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51519" y="2348880"/>
            <a:ext cx="2435925" cy="1815882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1">
            <a:spAutoFit/>
          </a:bodyPr>
          <a:lstStyle/>
          <a:p>
            <a:r>
              <a:rPr lang="ar-SA" sz="1400" b="1" dirty="0" smtClean="0"/>
              <a:t>الاسم: مهرة جزاء العنزي</a:t>
            </a:r>
          </a:p>
          <a:p>
            <a:r>
              <a:rPr lang="ar-SA" sz="1400" b="1" dirty="0" smtClean="0"/>
              <a:t>الجنس: أنثى</a:t>
            </a:r>
          </a:p>
          <a:p>
            <a:r>
              <a:rPr lang="ar-SA" sz="1400" b="1" dirty="0" smtClean="0"/>
              <a:t>المرحلة: الطفولة المبكرة</a:t>
            </a:r>
          </a:p>
          <a:p>
            <a:r>
              <a:rPr lang="ar-SA" sz="1400" b="1" dirty="0" smtClean="0"/>
              <a:t>العمر:4 سنوات </a:t>
            </a:r>
            <a:endParaRPr lang="ar-SA" sz="1400" b="1" dirty="0"/>
          </a:p>
          <a:p>
            <a:r>
              <a:rPr lang="ar-SA" sz="1400" b="1" dirty="0" smtClean="0"/>
              <a:t>المدرسة: الملك عبدالعزيز النموذجية</a:t>
            </a:r>
          </a:p>
          <a:p>
            <a:r>
              <a:rPr lang="ar-SA" sz="1400" b="1" dirty="0" smtClean="0"/>
              <a:t>الإدارة التعليمية: تبوك</a:t>
            </a:r>
          </a:p>
          <a:p>
            <a:r>
              <a:rPr lang="ar-SA" sz="1400" b="1" dirty="0" smtClean="0"/>
              <a:t>المنطقة: تبوك</a:t>
            </a:r>
          </a:p>
          <a:p>
            <a:r>
              <a:rPr lang="ar-SA" sz="1400" b="1" dirty="0" smtClean="0"/>
              <a:t>الدولة: المملكة العربية السعودية</a:t>
            </a:r>
            <a:endParaRPr lang="ar-SA" sz="1400" b="1" dirty="0"/>
          </a:p>
        </p:txBody>
      </p:sp>
      <p:pic>
        <p:nvPicPr>
          <p:cNvPr id="5122" name="Picture 2" descr="C:\Users\User\Desktop\1444\الأيام العالمية\اسبوع الفضاء\فصل شروق\3a32b8b8-e597-4831-9353-9b2cfe814b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" t="11888"/>
          <a:stretch/>
        </p:blipFill>
        <p:spPr bwMode="auto">
          <a:xfrm>
            <a:off x="2843808" y="11151"/>
            <a:ext cx="6266739" cy="684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397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17394" y="3987388"/>
            <a:ext cx="2435925" cy="181588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1400" b="1" dirty="0" smtClean="0"/>
              <a:t>الاسم: مشعل نادر السهلي</a:t>
            </a:r>
          </a:p>
          <a:p>
            <a:r>
              <a:rPr lang="ar-SA" sz="1400" b="1" dirty="0" smtClean="0"/>
              <a:t>الجنس: ذكر</a:t>
            </a:r>
          </a:p>
          <a:p>
            <a:r>
              <a:rPr lang="ar-SA" sz="1400" b="1" dirty="0" smtClean="0"/>
              <a:t>المرحلة: الطفولة المبكرة</a:t>
            </a:r>
          </a:p>
          <a:p>
            <a:r>
              <a:rPr lang="ar-SA" sz="1400" b="1" dirty="0" smtClean="0"/>
              <a:t>العمر:4 سنوات </a:t>
            </a:r>
            <a:endParaRPr lang="ar-SA" sz="1400" b="1" dirty="0"/>
          </a:p>
          <a:p>
            <a:r>
              <a:rPr lang="ar-SA" sz="1400" b="1" dirty="0" smtClean="0"/>
              <a:t>المدرسة: الملك عبدالعزيز النموذجية</a:t>
            </a:r>
          </a:p>
          <a:p>
            <a:r>
              <a:rPr lang="ar-SA" sz="1400" b="1" dirty="0" smtClean="0"/>
              <a:t>الإدارة التعليمية: تبوك</a:t>
            </a:r>
          </a:p>
          <a:p>
            <a:r>
              <a:rPr lang="ar-SA" sz="1400" b="1" dirty="0" smtClean="0"/>
              <a:t>المنطقة: تبوك</a:t>
            </a:r>
          </a:p>
          <a:p>
            <a:r>
              <a:rPr lang="ar-SA" sz="1400" b="1" dirty="0" smtClean="0"/>
              <a:t>الدولة: المملكة العربية السعودية</a:t>
            </a:r>
            <a:endParaRPr lang="ar-SA" sz="1400" b="1" dirty="0"/>
          </a:p>
        </p:txBody>
      </p:sp>
      <p:pic>
        <p:nvPicPr>
          <p:cNvPr id="6146" name="Picture 2" descr="C:\Users\User\Desktop\1444\الأيام العالمية\اسبوع الفضاء\فصل شروق\0438990c-5630-4796-aae8-5ffc938d241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6" t="5497" r="15368" b="16908"/>
          <a:stretch/>
        </p:blipFill>
        <p:spPr bwMode="auto">
          <a:xfrm>
            <a:off x="4488893" y="-19928"/>
            <a:ext cx="3405272" cy="352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1444\الأيام العالمية\اسبوع الفضاء\فصل شروق\19a8e0cc-71d2-4238-a97c-3c50e65b9ed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3" t="13190" r="8254" b="16903"/>
          <a:stretch/>
        </p:blipFill>
        <p:spPr bwMode="auto">
          <a:xfrm>
            <a:off x="1435357" y="-19928"/>
            <a:ext cx="3085688" cy="352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1444\الأيام العالمية\اسبوع الفضاء\فصل شروق\e265db3b-039c-4cde-bbf0-9fabfaa3afa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9" t="18085" r="16389" b="16454"/>
          <a:stretch/>
        </p:blipFill>
        <p:spPr bwMode="auto">
          <a:xfrm>
            <a:off x="2915816" y="3485584"/>
            <a:ext cx="3275713" cy="335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05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51519" y="2348880"/>
            <a:ext cx="2435925" cy="1815882"/>
          </a:xfrm>
          <a:prstGeom prst="rect">
            <a:avLst/>
          </a:prstGeom>
          <a:solidFill>
            <a:schemeClr val="bg1"/>
          </a:solidFill>
          <a:ln w="28575">
            <a:solidFill>
              <a:srgbClr val="FF7C80"/>
            </a:solidFill>
          </a:ln>
        </p:spPr>
        <p:txBody>
          <a:bodyPr wrap="square" rtlCol="1">
            <a:spAutoFit/>
          </a:bodyPr>
          <a:lstStyle/>
          <a:p>
            <a:r>
              <a:rPr lang="ar-SA" sz="1400" b="1" dirty="0" smtClean="0"/>
              <a:t>الاسم: مريم محمد المطيري</a:t>
            </a:r>
          </a:p>
          <a:p>
            <a:r>
              <a:rPr lang="ar-SA" sz="1400" b="1" dirty="0" smtClean="0"/>
              <a:t>الجنس: أنثى</a:t>
            </a:r>
          </a:p>
          <a:p>
            <a:r>
              <a:rPr lang="ar-SA" sz="1400" b="1" dirty="0" smtClean="0"/>
              <a:t>المرحلة: الطفولة المبكرة</a:t>
            </a:r>
          </a:p>
          <a:p>
            <a:r>
              <a:rPr lang="ar-SA" sz="1400" b="1" dirty="0" smtClean="0"/>
              <a:t>العمر:4 سنوات </a:t>
            </a:r>
            <a:endParaRPr lang="ar-SA" sz="1400" b="1" dirty="0"/>
          </a:p>
          <a:p>
            <a:r>
              <a:rPr lang="ar-SA" sz="1400" b="1" dirty="0" smtClean="0"/>
              <a:t>المدرسة: الملك عبدالعزيز النموذجية</a:t>
            </a:r>
          </a:p>
          <a:p>
            <a:r>
              <a:rPr lang="ar-SA" sz="1400" b="1" dirty="0" smtClean="0"/>
              <a:t>الإدارة التعليمية: تبوك</a:t>
            </a:r>
          </a:p>
          <a:p>
            <a:r>
              <a:rPr lang="ar-SA" sz="1400" b="1" dirty="0" smtClean="0"/>
              <a:t>المنطقة: تبوك</a:t>
            </a:r>
          </a:p>
          <a:p>
            <a:r>
              <a:rPr lang="ar-SA" sz="1400" b="1" dirty="0" smtClean="0"/>
              <a:t>الدولة: المملكة العربية السعودية</a:t>
            </a:r>
            <a:endParaRPr lang="ar-SA" sz="1400" b="1" dirty="0"/>
          </a:p>
        </p:txBody>
      </p:sp>
      <p:pic>
        <p:nvPicPr>
          <p:cNvPr id="4098" name="Picture 2" descr="C:\Users\User\Desktop\1444\الأيام العالمية\اسبوع الفضاء\فصل شروق\fba9ed05-9b5d-4aab-8a60-f0a1c88b954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0"/>
            <a:ext cx="630019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828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51519" y="2348880"/>
            <a:ext cx="2435925" cy="1815882"/>
          </a:xfrm>
          <a:prstGeom prst="rect">
            <a:avLst/>
          </a:prstGeom>
          <a:solidFill>
            <a:schemeClr val="bg1"/>
          </a:solidFill>
          <a:ln w="28575">
            <a:solidFill>
              <a:srgbClr val="CC3300"/>
            </a:solidFill>
          </a:ln>
        </p:spPr>
        <p:txBody>
          <a:bodyPr wrap="square" rtlCol="1">
            <a:spAutoFit/>
          </a:bodyPr>
          <a:lstStyle/>
          <a:p>
            <a:r>
              <a:rPr lang="ar-SA" sz="1400" b="1" dirty="0" smtClean="0"/>
              <a:t>الاسم: ميس مشاري العنزي</a:t>
            </a:r>
          </a:p>
          <a:p>
            <a:r>
              <a:rPr lang="ar-SA" sz="1400" b="1" dirty="0" smtClean="0"/>
              <a:t>الجنس: أنثى</a:t>
            </a:r>
          </a:p>
          <a:p>
            <a:r>
              <a:rPr lang="ar-SA" sz="1400" b="1" dirty="0" smtClean="0"/>
              <a:t>المرحلة: الطفولة المبكرة</a:t>
            </a:r>
          </a:p>
          <a:p>
            <a:r>
              <a:rPr lang="ar-SA" sz="1400" b="1" dirty="0" smtClean="0"/>
              <a:t>العمر:6سنوات </a:t>
            </a:r>
            <a:endParaRPr lang="ar-SA" sz="1400" b="1" dirty="0"/>
          </a:p>
          <a:p>
            <a:r>
              <a:rPr lang="ar-SA" sz="1400" b="1" dirty="0" smtClean="0"/>
              <a:t>المدرسة: الملك عبدالعزيز النموذجية</a:t>
            </a:r>
          </a:p>
          <a:p>
            <a:r>
              <a:rPr lang="ar-SA" sz="1400" b="1" dirty="0" smtClean="0"/>
              <a:t>الإدارة التعليمية: تبوك</a:t>
            </a:r>
          </a:p>
          <a:p>
            <a:r>
              <a:rPr lang="ar-SA" sz="1400" b="1" dirty="0" smtClean="0"/>
              <a:t>المنطقة: تبوك</a:t>
            </a:r>
          </a:p>
          <a:p>
            <a:r>
              <a:rPr lang="ar-SA" sz="1400" b="1" dirty="0" smtClean="0"/>
              <a:t>الدولة: المملكة العربية السعودية</a:t>
            </a:r>
            <a:endParaRPr lang="ar-SA" sz="1400" b="1" dirty="0"/>
          </a:p>
        </p:txBody>
      </p:sp>
      <p:pic>
        <p:nvPicPr>
          <p:cNvPr id="1026" name="Picture 2" descr="C:\Users\User\Desktop\1444\الأيام العالمية\اسبوع الفضاء\فصل نوال\bababadf-c582-44c5-adb0-24451a5e1c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66" y="0"/>
            <a:ext cx="6336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968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73460" y="2348880"/>
            <a:ext cx="2435925" cy="181588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1400" b="1" dirty="0" smtClean="0"/>
              <a:t>الاسم: قمر كايد القبلي</a:t>
            </a:r>
          </a:p>
          <a:p>
            <a:r>
              <a:rPr lang="ar-SA" sz="1400" b="1" dirty="0" smtClean="0"/>
              <a:t>الجنس: أنثى</a:t>
            </a:r>
          </a:p>
          <a:p>
            <a:r>
              <a:rPr lang="ar-SA" sz="1400" b="1" dirty="0" smtClean="0"/>
              <a:t>المرحلة: الطفولة المبكرة</a:t>
            </a:r>
          </a:p>
          <a:p>
            <a:r>
              <a:rPr lang="ar-SA" sz="1400" b="1" dirty="0" smtClean="0"/>
              <a:t>العمر:6سنوات </a:t>
            </a:r>
            <a:endParaRPr lang="ar-SA" sz="1400" b="1" dirty="0"/>
          </a:p>
          <a:p>
            <a:r>
              <a:rPr lang="ar-SA" sz="1400" b="1" dirty="0" smtClean="0"/>
              <a:t>المدرسة: الملك عبدالعزيز النموذجية</a:t>
            </a:r>
          </a:p>
          <a:p>
            <a:r>
              <a:rPr lang="ar-SA" sz="1400" b="1" dirty="0" smtClean="0"/>
              <a:t>الإدارة التعليمية: تبوك</a:t>
            </a:r>
          </a:p>
          <a:p>
            <a:r>
              <a:rPr lang="ar-SA" sz="1400" b="1" dirty="0" smtClean="0"/>
              <a:t>المنطقة: تبوك</a:t>
            </a:r>
          </a:p>
          <a:p>
            <a:r>
              <a:rPr lang="ar-SA" sz="1400" b="1" dirty="0" smtClean="0"/>
              <a:t>الدولة: المملكة العربية السعودية</a:t>
            </a:r>
            <a:endParaRPr lang="ar-SA" sz="1400" b="1" dirty="0"/>
          </a:p>
        </p:txBody>
      </p:sp>
      <p:pic>
        <p:nvPicPr>
          <p:cNvPr id="2050" name="Picture 2" descr="C:\Users\User\Desktop\1444\الأيام العالمية\اسبوع الفضاء\فصل نوال\cee9aa39-7a23-4b22-a51d-52e0acbae90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-1"/>
            <a:ext cx="634989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820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saf\Downloads\098944e0-1a0f-43c9-8dd3-b7878e2cab2d.jf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" b="1"/>
          <a:stretch/>
        </p:blipFill>
        <p:spPr bwMode="auto">
          <a:xfrm>
            <a:off x="1691680" y="0"/>
            <a:ext cx="568863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8068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79512" y="2348880"/>
            <a:ext cx="2435925" cy="181588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1400" b="1" dirty="0" smtClean="0"/>
              <a:t>الاسم: فهد خالد العنزي</a:t>
            </a:r>
          </a:p>
          <a:p>
            <a:r>
              <a:rPr lang="ar-SA" sz="1400" b="1" dirty="0" smtClean="0"/>
              <a:t>الجنس: ذكر</a:t>
            </a:r>
          </a:p>
          <a:p>
            <a:r>
              <a:rPr lang="ar-SA" sz="1400" b="1" dirty="0" smtClean="0"/>
              <a:t>المرحلة: الطفولة المبكرة</a:t>
            </a:r>
          </a:p>
          <a:p>
            <a:r>
              <a:rPr lang="ar-SA" sz="1400" b="1" dirty="0" smtClean="0"/>
              <a:t>العمر:6سنوات </a:t>
            </a:r>
            <a:endParaRPr lang="ar-SA" sz="1400" b="1" dirty="0"/>
          </a:p>
          <a:p>
            <a:r>
              <a:rPr lang="ar-SA" sz="1400" b="1" dirty="0" smtClean="0"/>
              <a:t>المدرسة: الملك عبدالعزيز النموذجية</a:t>
            </a:r>
          </a:p>
          <a:p>
            <a:r>
              <a:rPr lang="ar-SA" sz="1400" b="1" dirty="0" smtClean="0"/>
              <a:t>الإدارة التعليمية: تبوك</a:t>
            </a:r>
          </a:p>
          <a:p>
            <a:r>
              <a:rPr lang="ar-SA" sz="1400" b="1" dirty="0" smtClean="0"/>
              <a:t>المنطقة: تبوك</a:t>
            </a:r>
          </a:p>
          <a:p>
            <a:r>
              <a:rPr lang="ar-SA" sz="1400" b="1" dirty="0" smtClean="0"/>
              <a:t>الدولة: المملكة العربية السعودية</a:t>
            </a:r>
            <a:endParaRPr lang="ar-SA" sz="1400" b="1" dirty="0"/>
          </a:p>
        </p:txBody>
      </p:sp>
      <p:pic>
        <p:nvPicPr>
          <p:cNvPr id="3074" name="Picture 2" descr="C:\Users\User\Desktop\1444\الأيام العالمية\اسبوع الفضاء\فصل نوال\fcd0c3c8-ae1d-4620-982d-cd566e9491a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" t="10938" r="12479" b="8904"/>
          <a:stretch/>
        </p:blipFill>
        <p:spPr bwMode="auto">
          <a:xfrm>
            <a:off x="2776654" y="-1"/>
            <a:ext cx="6367346" cy="684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2349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203848" y="253667"/>
            <a:ext cx="2556000" cy="1569660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ar-SA" sz="1200" b="1" dirty="0" smtClean="0"/>
              <a:t>الاسم: ألين عمر السحيمي</a:t>
            </a:r>
          </a:p>
          <a:p>
            <a:r>
              <a:rPr lang="ar-SA" sz="1200" b="1" dirty="0" smtClean="0"/>
              <a:t>الجنس: أنثى</a:t>
            </a:r>
          </a:p>
          <a:p>
            <a:r>
              <a:rPr lang="ar-SA" sz="1200" b="1" dirty="0" smtClean="0"/>
              <a:t>المرحلة: الطفولة المبكرة</a:t>
            </a:r>
          </a:p>
          <a:p>
            <a:r>
              <a:rPr lang="ar-SA" sz="1200" b="1" dirty="0" smtClean="0"/>
              <a:t>العمر:6سنوات </a:t>
            </a:r>
            <a:endParaRPr lang="ar-SA" sz="1200" b="1" dirty="0"/>
          </a:p>
          <a:p>
            <a:r>
              <a:rPr lang="ar-SA" sz="1200" b="1" dirty="0" smtClean="0"/>
              <a:t>المدرسة: الملك عبدالعزيز النموذجية</a:t>
            </a:r>
          </a:p>
          <a:p>
            <a:r>
              <a:rPr lang="ar-SA" sz="1200" b="1" dirty="0" smtClean="0"/>
              <a:t>الإدارة التعليمية: تبوك</a:t>
            </a:r>
          </a:p>
          <a:p>
            <a:r>
              <a:rPr lang="ar-SA" sz="1200" b="1" dirty="0" smtClean="0"/>
              <a:t>المنطقة: تبوك</a:t>
            </a:r>
          </a:p>
          <a:p>
            <a:r>
              <a:rPr lang="ar-SA" sz="1200" b="1" dirty="0" smtClean="0"/>
              <a:t>الدولة: المملكة العربية السعودية</a:t>
            </a:r>
            <a:endParaRPr lang="ar-SA" sz="1200" b="1" dirty="0"/>
          </a:p>
        </p:txBody>
      </p:sp>
      <p:pic>
        <p:nvPicPr>
          <p:cNvPr id="5122" name="Picture 2" descr="C:\Users\User\Desktop\1444\الأيام العالمية\اسبوع الفضاء\فصل شذا\e86cb8d1-c4eb-4472-b376-23bca50168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" t="15625" b="14964"/>
          <a:stretch/>
        </p:blipFill>
        <p:spPr bwMode="auto">
          <a:xfrm>
            <a:off x="44604" y="1951463"/>
            <a:ext cx="9099395" cy="488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730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79511" y="2420888"/>
            <a:ext cx="2753259" cy="181588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1">
            <a:spAutoFit/>
          </a:bodyPr>
          <a:lstStyle/>
          <a:p>
            <a:r>
              <a:rPr lang="ar-SA" sz="1400" b="1" dirty="0" smtClean="0">
                <a:solidFill>
                  <a:schemeClr val="bg1"/>
                </a:solidFill>
              </a:rPr>
              <a:t>الاسم: نورا فيصل المرواني</a:t>
            </a:r>
          </a:p>
          <a:p>
            <a:r>
              <a:rPr lang="ar-SA" sz="1400" b="1" dirty="0" smtClean="0">
                <a:solidFill>
                  <a:schemeClr val="bg1"/>
                </a:solidFill>
              </a:rPr>
              <a:t>الجنس: أنثى</a:t>
            </a:r>
          </a:p>
          <a:p>
            <a:r>
              <a:rPr lang="ar-SA" sz="1400" b="1" dirty="0" smtClean="0">
                <a:solidFill>
                  <a:schemeClr val="bg1"/>
                </a:solidFill>
              </a:rPr>
              <a:t>المرحلة: الطفولة المبكرة</a:t>
            </a:r>
          </a:p>
          <a:p>
            <a:r>
              <a:rPr lang="ar-SA" sz="1400" b="1" dirty="0" smtClean="0">
                <a:solidFill>
                  <a:schemeClr val="bg1"/>
                </a:solidFill>
              </a:rPr>
              <a:t>العمر:6سنوات </a:t>
            </a:r>
            <a:endParaRPr lang="ar-SA" sz="1400" b="1" dirty="0">
              <a:solidFill>
                <a:schemeClr val="bg1"/>
              </a:solidFill>
            </a:endParaRPr>
          </a:p>
          <a:p>
            <a:r>
              <a:rPr lang="ar-SA" sz="1400" b="1" dirty="0" smtClean="0">
                <a:solidFill>
                  <a:schemeClr val="bg1"/>
                </a:solidFill>
              </a:rPr>
              <a:t>المدرسة: الملك عبدالعزيز النموذجية</a:t>
            </a:r>
          </a:p>
          <a:p>
            <a:r>
              <a:rPr lang="ar-SA" sz="1400" b="1" dirty="0" smtClean="0">
                <a:solidFill>
                  <a:schemeClr val="bg1"/>
                </a:solidFill>
              </a:rPr>
              <a:t>الإدارة التعليمية: تبوك</a:t>
            </a:r>
          </a:p>
          <a:p>
            <a:r>
              <a:rPr lang="ar-SA" sz="1400" b="1" dirty="0" smtClean="0">
                <a:solidFill>
                  <a:schemeClr val="bg1"/>
                </a:solidFill>
              </a:rPr>
              <a:t>المنطقة: تبوك</a:t>
            </a:r>
          </a:p>
          <a:p>
            <a:r>
              <a:rPr lang="ar-SA" sz="1400" b="1" dirty="0" smtClean="0">
                <a:solidFill>
                  <a:schemeClr val="bg1"/>
                </a:solidFill>
              </a:rPr>
              <a:t>الدولة: المملكة العربية السعودية</a:t>
            </a:r>
            <a:endParaRPr lang="ar-SA" sz="14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User\Desktop\1444\الأيام العالمية\اسبوع الفضاء\فصل شذا\3e7c0ddb-5eee-465c-bcab-6932a100c8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156" y="0"/>
            <a:ext cx="58989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8811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79511" y="2420888"/>
            <a:ext cx="2753259" cy="1815882"/>
          </a:xfrm>
          <a:prstGeom prst="rect">
            <a:avLst/>
          </a:prstGeom>
          <a:noFill/>
          <a:ln w="28575">
            <a:solidFill>
              <a:srgbClr val="3366FF"/>
            </a:solidFill>
          </a:ln>
        </p:spPr>
        <p:txBody>
          <a:bodyPr wrap="square" rtlCol="1">
            <a:spAutoFit/>
          </a:bodyPr>
          <a:lstStyle/>
          <a:p>
            <a:r>
              <a:rPr lang="ar-SA" sz="1400" b="1" dirty="0" smtClean="0"/>
              <a:t> الاسم: حلا أحمد القرني</a:t>
            </a:r>
          </a:p>
          <a:p>
            <a:r>
              <a:rPr lang="ar-SA" sz="1400" b="1" dirty="0" smtClean="0"/>
              <a:t>الجنس: أنثى</a:t>
            </a:r>
          </a:p>
          <a:p>
            <a:r>
              <a:rPr lang="ar-SA" sz="1400" b="1" dirty="0" smtClean="0"/>
              <a:t>المرحلة: الطفولة المبكرة</a:t>
            </a:r>
          </a:p>
          <a:p>
            <a:r>
              <a:rPr lang="ar-SA" sz="1400" b="1" dirty="0" smtClean="0"/>
              <a:t>العمر:6سنوات </a:t>
            </a:r>
            <a:endParaRPr lang="ar-SA" sz="1400" b="1" dirty="0"/>
          </a:p>
          <a:p>
            <a:r>
              <a:rPr lang="ar-SA" sz="1400" b="1" dirty="0" smtClean="0"/>
              <a:t>المدرسة: الملك عبدالعزيز النموذجية</a:t>
            </a:r>
          </a:p>
          <a:p>
            <a:r>
              <a:rPr lang="ar-SA" sz="1400" b="1" dirty="0" smtClean="0"/>
              <a:t>الإدارة التعليمية: تبوك</a:t>
            </a:r>
          </a:p>
          <a:p>
            <a:r>
              <a:rPr lang="ar-SA" sz="1400" b="1" dirty="0" smtClean="0"/>
              <a:t>المنطقة: تبوك</a:t>
            </a:r>
          </a:p>
          <a:p>
            <a:r>
              <a:rPr lang="ar-SA" sz="1400" b="1" dirty="0" smtClean="0"/>
              <a:t>الدولة: المملكة العربية السعودية</a:t>
            </a:r>
            <a:endParaRPr lang="ar-SA" sz="1400" b="1" dirty="0"/>
          </a:p>
        </p:txBody>
      </p:sp>
      <p:pic>
        <p:nvPicPr>
          <p:cNvPr id="7170" name="Picture 2" descr="C:\Users\User\Desktop\1444\الأيام العالمية\اسبوع الفضاء\فصل شذا\8a4c9142-9943-478a-ab41-6f45bceb00b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1" t="2572"/>
          <a:stretch/>
        </p:blipFill>
        <p:spPr bwMode="auto">
          <a:xfrm rot="16200000">
            <a:off x="2693020" y="407017"/>
            <a:ext cx="6858003" cy="604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3966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CC">
            <a:alpha val="8196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79511" y="2420888"/>
            <a:ext cx="2753259" cy="181588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1">
            <a:spAutoFit/>
          </a:bodyPr>
          <a:lstStyle/>
          <a:p>
            <a:r>
              <a:rPr lang="ar-SA" sz="1400" b="1" dirty="0" smtClean="0">
                <a:solidFill>
                  <a:schemeClr val="bg1"/>
                </a:solidFill>
              </a:rPr>
              <a:t>الاسم: ثامر ياسر عسيري</a:t>
            </a:r>
          </a:p>
          <a:p>
            <a:r>
              <a:rPr lang="ar-SA" sz="1400" b="1" dirty="0" smtClean="0">
                <a:solidFill>
                  <a:schemeClr val="bg1"/>
                </a:solidFill>
              </a:rPr>
              <a:t>الجنس: ذكر</a:t>
            </a:r>
          </a:p>
          <a:p>
            <a:r>
              <a:rPr lang="ar-SA" sz="1400" b="1" dirty="0" smtClean="0">
                <a:solidFill>
                  <a:schemeClr val="bg1"/>
                </a:solidFill>
              </a:rPr>
              <a:t>المرحلة: الطفولة المبكرة</a:t>
            </a:r>
          </a:p>
          <a:p>
            <a:r>
              <a:rPr lang="ar-SA" sz="1400" b="1" dirty="0" smtClean="0">
                <a:solidFill>
                  <a:schemeClr val="bg1"/>
                </a:solidFill>
              </a:rPr>
              <a:t>العمر:6سنوات </a:t>
            </a:r>
            <a:endParaRPr lang="ar-SA" sz="1400" b="1" dirty="0">
              <a:solidFill>
                <a:schemeClr val="bg1"/>
              </a:solidFill>
            </a:endParaRPr>
          </a:p>
          <a:p>
            <a:r>
              <a:rPr lang="ar-SA" sz="1400" b="1" dirty="0" smtClean="0">
                <a:solidFill>
                  <a:schemeClr val="bg1"/>
                </a:solidFill>
              </a:rPr>
              <a:t>المدرسة: الملك عبدالعزيز النموذجية</a:t>
            </a:r>
          </a:p>
          <a:p>
            <a:r>
              <a:rPr lang="ar-SA" sz="1400" b="1" dirty="0" smtClean="0">
                <a:solidFill>
                  <a:schemeClr val="bg1"/>
                </a:solidFill>
              </a:rPr>
              <a:t>الإدارة التعليمية: تبوك</a:t>
            </a:r>
          </a:p>
          <a:p>
            <a:r>
              <a:rPr lang="ar-SA" sz="1400" b="1" dirty="0" smtClean="0">
                <a:solidFill>
                  <a:schemeClr val="bg1"/>
                </a:solidFill>
              </a:rPr>
              <a:t>المنطقة: تبوك</a:t>
            </a:r>
          </a:p>
          <a:p>
            <a:r>
              <a:rPr lang="ar-SA" sz="1400" b="1" dirty="0" smtClean="0">
                <a:solidFill>
                  <a:schemeClr val="bg1"/>
                </a:solidFill>
              </a:rPr>
              <a:t>الدولة: المملكة العربية السعودية</a:t>
            </a:r>
            <a:endParaRPr lang="ar-SA" sz="14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User\Desktop\1444\الأيام العالمية\اسبوع الفضاء\فصل شذا\28a7f313-e7b9-49bf-b86c-2ccde569315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 t="542" b="10162"/>
          <a:stretch/>
        </p:blipFill>
        <p:spPr bwMode="auto">
          <a:xfrm>
            <a:off x="3155796" y="0"/>
            <a:ext cx="6055112" cy="687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777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195371" y="191718"/>
            <a:ext cx="2753259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الاسم: فهد عبدالسلام البلوي</a:t>
            </a:r>
          </a:p>
          <a:p>
            <a:r>
              <a:rPr lang="ar-SA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الجنس: ذكر</a:t>
            </a:r>
          </a:p>
          <a:p>
            <a:r>
              <a:rPr lang="ar-SA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المرحلة: الطفولة المبكرة</a:t>
            </a:r>
          </a:p>
          <a:p>
            <a:r>
              <a:rPr lang="ar-SA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العمر:6سنوات </a:t>
            </a:r>
            <a:endParaRPr lang="ar-SA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ar-SA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المدرسة: الملك عبدالعزيز النموذجية</a:t>
            </a:r>
          </a:p>
          <a:p>
            <a:r>
              <a:rPr lang="ar-SA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الإدارة التعليمية: تبوك</a:t>
            </a:r>
          </a:p>
          <a:p>
            <a:r>
              <a:rPr lang="ar-SA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المنطقة: تبوك</a:t>
            </a:r>
          </a:p>
          <a:p>
            <a:r>
              <a:rPr lang="ar-SA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الدولة: المملكة العربية السعودية</a:t>
            </a:r>
            <a:endParaRPr lang="ar-SA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218" name="Picture 2" descr="C:\Users\User\Desktop\1444\الأيام العالمية\اسبوع الفضاء\فصل شذا\65661801-fdb2-4453-b4bf-d760f759b0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98051" y="-210255"/>
            <a:ext cx="4947902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3487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CC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19911" y="2521963"/>
            <a:ext cx="2304000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1200" b="1" dirty="0" smtClean="0"/>
              <a:t>الاسم: مشعل مالك السيد</a:t>
            </a:r>
          </a:p>
          <a:p>
            <a:r>
              <a:rPr lang="ar-SA" sz="1200" b="1" dirty="0" smtClean="0"/>
              <a:t>الجنس: ذكر</a:t>
            </a:r>
          </a:p>
          <a:p>
            <a:r>
              <a:rPr lang="ar-SA" sz="1200" b="1" dirty="0" smtClean="0"/>
              <a:t>المرحلة: الطفولة المبكرة</a:t>
            </a:r>
          </a:p>
          <a:p>
            <a:r>
              <a:rPr lang="ar-SA" sz="1200" b="1" dirty="0" smtClean="0"/>
              <a:t>العمر:6سنوات </a:t>
            </a:r>
            <a:endParaRPr lang="ar-SA" sz="1200" b="1" dirty="0"/>
          </a:p>
          <a:p>
            <a:r>
              <a:rPr lang="ar-SA" sz="1200" b="1" dirty="0" smtClean="0"/>
              <a:t>المدرسة: الملك عبدالعزيز النموذجية</a:t>
            </a:r>
          </a:p>
          <a:p>
            <a:r>
              <a:rPr lang="ar-SA" sz="1200" b="1" dirty="0" smtClean="0"/>
              <a:t>الإدارة التعليمية: تبوك</a:t>
            </a:r>
          </a:p>
          <a:p>
            <a:r>
              <a:rPr lang="ar-SA" sz="1200" b="1" dirty="0" smtClean="0"/>
              <a:t>المنطقة: تبوك</a:t>
            </a:r>
          </a:p>
          <a:p>
            <a:r>
              <a:rPr lang="ar-SA" sz="1200" b="1" dirty="0" smtClean="0"/>
              <a:t>الدولة: المملكة العربية السعودية</a:t>
            </a:r>
            <a:endParaRPr lang="ar-SA" sz="1200" b="1" dirty="0"/>
          </a:p>
        </p:txBody>
      </p:sp>
      <p:pic>
        <p:nvPicPr>
          <p:cNvPr id="10242" name="Picture 2" descr="C:\Users\User\Desktop\1444\الأيام العالمية\اسبوع الفضاء\فصل شذا\c803207b-7ede-47bf-b01a-bf53466838c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0" r="16285" b="31621"/>
          <a:stretch/>
        </p:blipFill>
        <p:spPr bwMode="auto">
          <a:xfrm>
            <a:off x="2627784" y="9832"/>
            <a:ext cx="6516215" cy="682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5687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60918" y="2512131"/>
            <a:ext cx="2304000" cy="156966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1">
            <a:spAutoFit/>
          </a:bodyPr>
          <a:lstStyle/>
          <a:p>
            <a:r>
              <a:rPr lang="ar-SA" sz="1200" b="1" dirty="0" smtClean="0"/>
              <a:t>الاسم: عواد فرج العطوي</a:t>
            </a:r>
          </a:p>
          <a:p>
            <a:r>
              <a:rPr lang="ar-SA" sz="1200" b="1" dirty="0" smtClean="0"/>
              <a:t>الجنس: ذكر</a:t>
            </a:r>
          </a:p>
          <a:p>
            <a:r>
              <a:rPr lang="ar-SA" sz="1200" b="1" dirty="0" smtClean="0"/>
              <a:t>المرحلة: الطفولة المبكرة</a:t>
            </a:r>
          </a:p>
          <a:p>
            <a:r>
              <a:rPr lang="ar-SA" sz="1200" b="1" dirty="0" smtClean="0"/>
              <a:t>العمر:6سنوات </a:t>
            </a:r>
            <a:endParaRPr lang="ar-SA" sz="1200" b="1" dirty="0"/>
          </a:p>
          <a:p>
            <a:r>
              <a:rPr lang="ar-SA" sz="1200" b="1" dirty="0" smtClean="0"/>
              <a:t>المدرسة: الملك عبدالعزيز النموذجية</a:t>
            </a:r>
          </a:p>
          <a:p>
            <a:r>
              <a:rPr lang="ar-SA" sz="1200" b="1" dirty="0" smtClean="0"/>
              <a:t>الإدارة التعليمية: تبوك</a:t>
            </a:r>
          </a:p>
          <a:p>
            <a:r>
              <a:rPr lang="ar-SA" sz="1200" b="1" dirty="0" smtClean="0"/>
              <a:t>المنطقة: تبوك</a:t>
            </a:r>
          </a:p>
          <a:p>
            <a:r>
              <a:rPr lang="ar-SA" sz="1200" b="1" dirty="0" smtClean="0"/>
              <a:t>الدولة: المملكة العربية السعودية</a:t>
            </a:r>
            <a:endParaRPr lang="ar-SA" sz="1200" b="1" dirty="0"/>
          </a:p>
        </p:txBody>
      </p:sp>
      <p:pic>
        <p:nvPicPr>
          <p:cNvPr id="11266" name="Picture 2" descr="C:\Users\User\Desktop\1444\الأيام العالمية\اسبوع الفضاء\فصل شذا\ebbe111a-8e06-46ea-862a-159ef6003ef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6" t="10209" r="5738" b="39419"/>
          <a:stretch/>
        </p:blipFill>
        <p:spPr bwMode="auto">
          <a:xfrm>
            <a:off x="2637140" y="-11151"/>
            <a:ext cx="65162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7443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15616" y="836712"/>
            <a:ext cx="2304000" cy="1569660"/>
          </a:xfrm>
          <a:prstGeom prst="rect">
            <a:avLst/>
          </a:prstGeom>
          <a:solidFill>
            <a:schemeClr val="bg1"/>
          </a:solidFill>
          <a:ln w="28575">
            <a:solidFill>
              <a:srgbClr val="CC0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1200" b="1" dirty="0" smtClean="0"/>
              <a:t>الاسم: نايف مرعي الشهري</a:t>
            </a:r>
          </a:p>
          <a:p>
            <a:r>
              <a:rPr lang="ar-SA" sz="1200" b="1" dirty="0" smtClean="0"/>
              <a:t>الجنس: ذكر</a:t>
            </a:r>
          </a:p>
          <a:p>
            <a:r>
              <a:rPr lang="ar-SA" sz="1200" b="1" dirty="0" smtClean="0"/>
              <a:t>المرحلة: الطفولة المبكرة</a:t>
            </a:r>
          </a:p>
          <a:p>
            <a:r>
              <a:rPr lang="ar-SA" sz="1200" b="1" dirty="0" smtClean="0"/>
              <a:t>العمر:6سنوات </a:t>
            </a:r>
            <a:endParaRPr lang="ar-SA" sz="1200" b="1" dirty="0"/>
          </a:p>
          <a:p>
            <a:r>
              <a:rPr lang="ar-SA" sz="1200" b="1" dirty="0" smtClean="0"/>
              <a:t>المدرسة: الملك عبدالعزيز النموذجية</a:t>
            </a:r>
          </a:p>
          <a:p>
            <a:r>
              <a:rPr lang="ar-SA" sz="1200" b="1" dirty="0" smtClean="0"/>
              <a:t>الإدارة التعليمية: تبوك</a:t>
            </a:r>
          </a:p>
          <a:p>
            <a:r>
              <a:rPr lang="ar-SA" sz="1200" b="1" dirty="0" smtClean="0"/>
              <a:t>المنطقة: تبوك</a:t>
            </a:r>
          </a:p>
          <a:p>
            <a:r>
              <a:rPr lang="ar-SA" sz="1200" b="1" dirty="0" smtClean="0"/>
              <a:t>الدولة: المملكة العربية السعودية</a:t>
            </a:r>
            <a:endParaRPr lang="ar-SA" sz="1200" b="1" dirty="0"/>
          </a:p>
        </p:txBody>
      </p:sp>
      <p:pic>
        <p:nvPicPr>
          <p:cNvPr id="1026" name="Picture 2" descr="C:\Users\User\Desktop\1444\الأيام العالمية\اسبوع الفضاء\فصل نوال\f3596f9a-4632-498d-a683-c00338a74a5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" t="10010" r="6907" b="10580"/>
          <a:stretch/>
        </p:blipFill>
        <p:spPr bwMode="auto">
          <a:xfrm>
            <a:off x="251520" y="2636912"/>
            <a:ext cx="413231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1444\الأيام العالمية\اسبوع الفضاء\فصل نوال\d349bba7-ab58-47bc-b1bf-607c7f35344c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7" t="8372" r="12233" b="19429"/>
          <a:stretch/>
        </p:blipFill>
        <p:spPr bwMode="auto">
          <a:xfrm>
            <a:off x="4572000" y="0"/>
            <a:ext cx="457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4906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72873" y="2420888"/>
            <a:ext cx="2304000" cy="156966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FF"/>
            </a:solidFill>
          </a:ln>
        </p:spPr>
        <p:txBody>
          <a:bodyPr wrap="square" rtlCol="1">
            <a:spAutoFit/>
          </a:bodyPr>
          <a:lstStyle/>
          <a:p>
            <a:r>
              <a:rPr lang="ar-SA" sz="1200" b="1" dirty="0" smtClean="0"/>
              <a:t>الاسم: عبدالعزيز حمدان الجمال</a:t>
            </a:r>
          </a:p>
          <a:p>
            <a:r>
              <a:rPr lang="ar-SA" sz="1200" b="1" dirty="0" smtClean="0"/>
              <a:t>الجنس: ذكر</a:t>
            </a:r>
          </a:p>
          <a:p>
            <a:r>
              <a:rPr lang="ar-SA" sz="1200" b="1" dirty="0" smtClean="0"/>
              <a:t>المرحلة: الطفولة المبكرة</a:t>
            </a:r>
          </a:p>
          <a:p>
            <a:r>
              <a:rPr lang="ar-SA" sz="1200" b="1" dirty="0" smtClean="0"/>
              <a:t>العمر:7سنوات </a:t>
            </a:r>
            <a:endParaRPr lang="ar-SA" sz="1200" b="1" dirty="0"/>
          </a:p>
          <a:p>
            <a:r>
              <a:rPr lang="ar-SA" sz="1200" b="1" dirty="0" smtClean="0"/>
              <a:t>المدرسة: الملك عبدالعزيز النموذجية</a:t>
            </a:r>
          </a:p>
          <a:p>
            <a:r>
              <a:rPr lang="ar-SA" sz="1200" b="1" dirty="0" smtClean="0"/>
              <a:t>الإدارة التعليمية: تبوك</a:t>
            </a:r>
          </a:p>
          <a:p>
            <a:r>
              <a:rPr lang="ar-SA" sz="1200" b="1" dirty="0" smtClean="0"/>
              <a:t>المنطقة: تبوك</a:t>
            </a:r>
          </a:p>
          <a:p>
            <a:r>
              <a:rPr lang="ar-SA" sz="1200" b="1" dirty="0" smtClean="0"/>
              <a:t>الدولة: المملكة العربية السعودية</a:t>
            </a:r>
            <a:endParaRPr lang="ar-SA" sz="1200" b="1" dirty="0"/>
          </a:p>
        </p:txBody>
      </p:sp>
      <p:pic>
        <p:nvPicPr>
          <p:cNvPr id="2" name="Picture 2" descr="C:\Users\User\Desktop\1444\الأيام العالمية\اسبوع الفضاء\33cc40a8-c163-40ed-9d0e-c54bf5e91e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0"/>
            <a:ext cx="6277889" cy="682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88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444\الأيام العالمية\اسبوع الفضاء\فصل اسماء\1c8010d4-5e41-4278-b1bc-a218701af2e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" t="3642" r="4466" b="2761"/>
          <a:stretch/>
        </p:blipFill>
        <p:spPr bwMode="auto">
          <a:xfrm>
            <a:off x="4518074" y="0"/>
            <a:ext cx="463707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مربع نص 3"/>
          <p:cNvSpPr txBox="1"/>
          <p:nvPr/>
        </p:nvSpPr>
        <p:spPr>
          <a:xfrm>
            <a:off x="827584" y="692696"/>
            <a:ext cx="2821050" cy="181588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1400" b="1" dirty="0" smtClean="0"/>
              <a:t>الاسم: يوسف نايف العنزي</a:t>
            </a:r>
          </a:p>
          <a:p>
            <a:r>
              <a:rPr lang="ar-SA" sz="1400" b="1" dirty="0" smtClean="0"/>
              <a:t>الجنس: ذكر</a:t>
            </a:r>
          </a:p>
          <a:p>
            <a:r>
              <a:rPr lang="ar-SA" sz="1400" b="1" dirty="0" smtClean="0"/>
              <a:t>المرحلة: الطفولة المبكرة</a:t>
            </a:r>
          </a:p>
          <a:p>
            <a:r>
              <a:rPr lang="ar-SA" sz="1400" b="1" dirty="0" smtClean="0"/>
              <a:t>العمر:6</a:t>
            </a:r>
          </a:p>
          <a:p>
            <a:r>
              <a:rPr lang="ar-SA" sz="1400" b="1" dirty="0" smtClean="0"/>
              <a:t>المدرسة: الملك عبدالعزيز النموذجية</a:t>
            </a:r>
          </a:p>
          <a:p>
            <a:r>
              <a:rPr lang="ar-SA" sz="1400" b="1" dirty="0" smtClean="0"/>
              <a:t>الإدارة التعليمية: تبوك</a:t>
            </a:r>
          </a:p>
          <a:p>
            <a:r>
              <a:rPr lang="ar-SA" sz="1400" b="1" dirty="0" smtClean="0"/>
              <a:t>المنطقة: تبوك</a:t>
            </a:r>
          </a:p>
          <a:p>
            <a:r>
              <a:rPr lang="ar-SA" sz="1400" b="1" dirty="0" smtClean="0"/>
              <a:t>الدولة: المملكة العربية السعودية</a:t>
            </a:r>
            <a:endParaRPr lang="ar-SA" sz="1400" b="1" dirty="0"/>
          </a:p>
        </p:txBody>
      </p:sp>
      <p:pic>
        <p:nvPicPr>
          <p:cNvPr id="2051" name="Picture 3" descr="C:\Users\User\Desktop\1444\الأيام العالمية\اسبوع الفضاء\فصل اسماء\55a832a6-b737-4684-8f2f-25e657d033b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" y="3068960"/>
            <a:ext cx="4529225" cy="3789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13394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8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23528" y="2204864"/>
            <a:ext cx="2821050" cy="181588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wrap="square" rtlCol="1">
            <a:spAutoFit/>
          </a:bodyPr>
          <a:lstStyle/>
          <a:p>
            <a:r>
              <a:rPr lang="ar-SA" sz="1400" b="1" dirty="0" smtClean="0"/>
              <a:t>الاسم: يوسف أحمد التركي</a:t>
            </a:r>
          </a:p>
          <a:p>
            <a:r>
              <a:rPr lang="ar-SA" sz="1400" b="1" dirty="0" smtClean="0"/>
              <a:t>الجنس: ذكر</a:t>
            </a:r>
          </a:p>
          <a:p>
            <a:r>
              <a:rPr lang="ar-SA" sz="1400" b="1" dirty="0" smtClean="0"/>
              <a:t>المرحلة: الطفولة المبكرة</a:t>
            </a:r>
          </a:p>
          <a:p>
            <a:r>
              <a:rPr lang="ar-SA" sz="1400" b="1" dirty="0" smtClean="0"/>
              <a:t>العمر:6</a:t>
            </a:r>
          </a:p>
          <a:p>
            <a:r>
              <a:rPr lang="ar-SA" sz="1400" b="1" dirty="0" smtClean="0"/>
              <a:t>المدرسة: الملك عبدالعزيز النموذجية</a:t>
            </a:r>
          </a:p>
          <a:p>
            <a:r>
              <a:rPr lang="ar-SA" sz="1400" b="1" dirty="0" smtClean="0"/>
              <a:t>الإدارة التعليمية: تبوك</a:t>
            </a:r>
          </a:p>
          <a:p>
            <a:r>
              <a:rPr lang="ar-SA" sz="1400" b="1" dirty="0" smtClean="0"/>
              <a:t>المنطقة: تبوك</a:t>
            </a:r>
          </a:p>
          <a:p>
            <a:r>
              <a:rPr lang="ar-SA" sz="1400" b="1" dirty="0" smtClean="0"/>
              <a:t>الدولة: المملكة العربية السعودية</a:t>
            </a:r>
            <a:endParaRPr lang="ar-SA" sz="1400" b="1" dirty="0"/>
          </a:p>
        </p:txBody>
      </p:sp>
      <p:pic>
        <p:nvPicPr>
          <p:cNvPr id="3074" name="Picture 2" descr="C:\Users\User\Desktop\1444\الأيام العالمية\اسبوع الفضاء\فصل اسماء\3c3b572a-0884-4b7f-a956-c3b206e9388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7381312"/>
            <a:ext cx="8030354" cy="1410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1444\الأيام العالمية\اسبوع الفضاء\فصل اسماء\1c8010d4-5e41-4278-b1bc-a218701af2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" t="1475" r="5352" b="3744"/>
          <a:stretch/>
        </p:blipFill>
        <p:spPr bwMode="auto">
          <a:xfrm>
            <a:off x="3507129" y="0"/>
            <a:ext cx="563687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56489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>
            <a:alpha val="8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23528" y="2204864"/>
            <a:ext cx="2821050" cy="181588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ar-SA" sz="1400" b="1" dirty="0" smtClean="0"/>
              <a:t>الاسم: أسيل عبدالعزيز الشهري</a:t>
            </a:r>
          </a:p>
          <a:p>
            <a:r>
              <a:rPr lang="ar-SA" sz="1400" b="1" dirty="0" smtClean="0"/>
              <a:t>الجنس: أنثى</a:t>
            </a:r>
          </a:p>
          <a:p>
            <a:r>
              <a:rPr lang="ar-SA" sz="1400" b="1" dirty="0" smtClean="0"/>
              <a:t>المرحلة: الطفولة المبكرة</a:t>
            </a:r>
          </a:p>
          <a:p>
            <a:r>
              <a:rPr lang="ar-SA" sz="1400" b="1" dirty="0" smtClean="0"/>
              <a:t>العمر:6</a:t>
            </a:r>
          </a:p>
          <a:p>
            <a:r>
              <a:rPr lang="ar-SA" sz="1400" b="1" dirty="0" smtClean="0"/>
              <a:t>المدرسة: الملك عبدالعزيز النموذجية</a:t>
            </a:r>
          </a:p>
          <a:p>
            <a:r>
              <a:rPr lang="ar-SA" sz="1400" b="1" dirty="0" smtClean="0"/>
              <a:t>الإدارة التعليمية: تبوك</a:t>
            </a:r>
          </a:p>
          <a:p>
            <a:r>
              <a:rPr lang="ar-SA" sz="1400" b="1" dirty="0" smtClean="0"/>
              <a:t>المنطقة: تبوك</a:t>
            </a:r>
          </a:p>
          <a:p>
            <a:r>
              <a:rPr lang="ar-SA" sz="1400" b="1" dirty="0" smtClean="0"/>
              <a:t>الدولة: المملكة العربية السعودية</a:t>
            </a:r>
            <a:endParaRPr lang="ar-SA" sz="1400" b="1" dirty="0"/>
          </a:p>
        </p:txBody>
      </p:sp>
      <p:pic>
        <p:nvPicPr>
          <p:cNvPr id="3074" name="Picture 2" descr="C:\Users\User\Desktop\1444\الأيام العالمية\اسبوع الفضاء\فصل اسماء\3c3b572a-0884-4b7f-a956-c3b206e9388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7381312"/>
            <a:ext cx="8030354" cy="1410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1444\الأيام العالمية\اسبوع الفضاء\فصل اسماء\559128df-2818-4263-8192-3fae78d8404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" t="2783" r="4431" b="3148"/>
          <a:stretch/>
        </p:blipFill>
        <p:spPr bwMode="auto">
          <a:xfrm>
            <a:off x="3491880" y="-1"/>
            <a:ext cx="5652120" cy="6846850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26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48338" y="2214697"/>
            <a:ext cx="2821050" cy="1815882"/>
          </a:xfrm>
          <a:prstGeom prst="rect">
            <a:avLst/>
          </a:prstGeom>
          <a:solidFill>
            <a:schemeClr val="bg1"/>
          </a:solidFill>
          <a:ln w="19050">
            <a:solidFill>
              <a:srgbClr val="0D0D5F"/>
            </a:solidFill>
          </a:ln>
        </p:spPr>
        <p:txBody>
          <a:bodyPr wrap="square" rtlCol="1">
            <a:spAutoFit/>
          </a:bodyPr>
          <a:lstStyle/>
          <a:p>
            <a:r>
              <a:rPr lang="ar-SA" sz="1400" b="1" dirty="0" smtClean="0"/>
              <a:t>الاسم: بتال مشاري فيصل العنزي</a:t>
            </a:r>
          </a:p>
          <a:p>
            <a:r>
              <a:rPr lang="ar-SA" sz="1400" b="1" dirty="0" smtClean="0"/>
              <a:t>الجنس: ذكر</a:t>
            </a:r>
          </a:p>
          <a:p>
            <a:r>
              <a:rPr lang="ar-SA" sz="1400" b="1" dirty="0" smtClean="0"/>
              <a:t>المرحلة: الطفولة المبكرة</a:t>
            </a:r>
          </a:p>
          <a:p>
            <a:r>
              <a:rPr lang="ar-SA" sz="1400" b="1" dirty="0" smtClean="0"/>
              <a:t>العمر:6</a:t>
            </a:r>
          </a:p>
          <a:p>
            <a:r>
              <a:rPr lang="ar-SA" sz="1400" b="1" dirty="0" smtClean="0"/>
              <a:t>المدرسة: الملك عبدالعزيز النموذجية</a:t>
            </a:r>
          </a:p>
          <a:p>
            <a:r>
              <a:rPr lang="ar-SA" sz="1400" b="1" dirty="0" smtClean="0"/>
              <a:t>الإدارة التعليمية: تبوك</a:t>
            </a:r>
          </a:p>
          <a:p>
            <a:r>
              <a:rPr lang="ar-SA" sz="1400" b="1" dirty="0" smtClean="0"/>
              <a:t>المنطقة: تبوك</a:t>
            </a:r>
          </a:p>
          <a:p>
            <a:r>
              <a:rPr lang="ar-SA" sz="1400" b="1" dirty="0" smtClean="0"/>
              <a:t>الدولة: المملكة العربية السعودية</a:t>
            </a:r>
            <a:endParaRPr lang="ar-SA" sz="1400" b="1" dirty="0"/>
          </a:p>
        </p:txBody>
      </p:sp>
      <p:pic>
        <p:nvPicPr>
          <p:cNvPr id="1026" name="Picture 2" descr="C:\Users\User\Desktop\1444\الأيام العالمية\اسبوع الفضاء\فصل اسماء\e5ba4dab-be95-42be-b5a1-160db48912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310" y="-9832"/>
            <a:ext cx="5879691" cy="6867832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892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444\الأيام العالمية\اسبوع الفضاء\فصل اسماء\3c3b572a-0884-4b7f-a956-c3b206e9388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7381312"/>
            <a:ext cx="8030354" cy="1410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3359014" y="88296"/>
            <a:ext cx="2340000" cy="151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1200" b="1" dirty="0" smtClean="0"/>
              <a:t>الاسم: ريان بدر عطاالله البلوي</a:t>
            </a:r>
          </a:p>
          <a:p>
            <a:r>
              <a:rPr lang="ar-SA" sz="1200" b="1" dirty="0" smtClean="0"/>
              <a:t>الجنس: ذكر</a:t>
            </a:r>
          </a:p>
          <a:p>
            <a:r>
              <a:rPr lang="ar-SA" sz="1200" b="1" dirty="0" smtClean="0"/>
              <a:t>المرحلة: الطفولة المبكرة</a:t>
            </a:r>
          </a:p>
          <a:p>
            <a:r>
              <a:rPr lang="ar-SA" sz="1200" b="1" dirty="0" smtClean="0"/>
              <a:t>العمر:5</a:t>
            </a:r>
          </a:p>
          <a:p>
            <a:r>
              <a:rPr lang="ar-SA" sz="1200" b="1" dirty="0" smtClean="0"/>
              <a:t>المدرسة: الملك عبدالعزيز النموذجية</a:t>
            </a:r>
          </a:p>
          <a:p>
            <a:r>
              <a:rPr lang="ar-SA" sz="1200" b="1" dirty="0" smtClean="0"/>
              <a:t>الإدارة التعليمية: تبوك</a:t>
            </a:r>
          </a:p>
          <a:p>
            <a:r>
              <a:rPr lang="ar-SA" sz="1200" b="1" dirty="0" smtClean="0"/>
              <a:t>المنطقة: تبوك</a:t>
            </a:r>
          </a:p>
          <a:p>
            <a:r>
              <a:rPr lang="ar-SA" sz="1200" b="1" dirty="0" smtClean="0"/>
              <a:t>الدولة: المملكة العربية السعودية</a:t>
            </a:r>
            <a:endParaRPr lang="ar-SA" sz="1200" b="1" dirty="0"/>
          </a:p>
        </p:txBody>
      </p:sp>
      <p:pic>
        <p:nvPicPr>
          <p:cNvPr id="2050" name="Picture 2" descr="C:\Users\User\Desktop\1444\الأيام العالمية\اسبوع الفضاء\فصل جميلة\b28eaa42-a9de-4d45-861d-e2c2f34629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88709" y="-308449"/>
            <a:ext cx="5200041" cy="913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50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830539" y="94366"/>
            <a:ext cx="2988982" cy="156966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1200" b="1" dirty="0" smtClean="0"/>
              <a:t>الاسم: دينا خلف ظاهر البلوي</a:t>
            </a:r>
          </a:p>
          <a:p>
            <a:r>
              <a:rPr lang="ar-SA" sz="1200" b="1" dirty="0" smtClean="0"/>
              <a:t>الجنس: أنثى</a:t>
            </a:r>
          </a:p>
          <a:p>
            <a:r>
              <a:rPr lang="ar-SA" sz="1200" b="1" dirty="0" smtClean="0"/>
              <a:t>المرحلة: الطفولة المبكرة</a:t>
            </a:r>
          </a:p>
          <a:p>
            <a:r>
              <a:rPr lang="ar-SA" sz="1200" b="1" dirty="0" smtClean="0"/>
              <a:t>العمر:5</a:t>
            </a:r>
          </a:p>
          <a:p>
            <a:r>
              <a:rPr lang="ar-SA" sz="1200" b="1" dirty="0" smtClean="0"/>
              <a:t>المدرسة: الملك عبدالعزيز النموذجية</a:t>
            </a:r>
          </a:p>
          <a:p>
            <a:r>
              <a:rPr lang="ar-SA" sz="1200" b="1" dirty="0" smtClean="0"/>
              <a:t>الإدارة التعليمية: تبوك</a:t>
            </a:r>
          </a:p>
          <a:p>
            <a:r>
              <a:rPr lang="ar-SA" sz="1200" b="1" dirty="0" smtClean="0"/>
              <a:t>المنطقة: تبوك</a:t>
            </a:r>
          </a:p>
          <a:p>
            <a:r>
              <a:rPr lang="ar-SA" sz="1200" b="1" dirty="0" smtClean="0"/>
              <a:t>الدولة: المملكة العربية السعودية</a:t>
            </a:r>
            <a:endParaRPr lang="ar-SA" sz="1200" b="1" dirty="0"/>
          </a:p>
        </p:txBody>
      </p:sp>
      <p:pic>
        <p:nvPicPr>
          <p:cNvPr id="2" name="Picture 2" descr="C:\Users\User\Desktop\1444\الأيام العالمية\اسبوع الفضاء\فصل جميلة\دينا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" t="447" r="6522" b="-1"/>
          <a:stretch/>
        </p:blipFill>
        <p:spPr bwMode="auto">
          <a:xfrm>
            <a:off x="4572000" y="33454"/>
            <a:ext cx="4471201" cy="679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1444\الأيام العالمية\اسبوع الفضاء\فصل جميلة\ديناا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 t="2502"/>
          <a:stretch/>
        </p:blipFill>
        <p:spPr bwMode="auto">
          <a:xfrm>
            <a:off x="33454" y="1754188"/>
            <a:ext cx="4538546" cy="507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77956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أوستن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1132</Words>
  <Application>Microsoft Office PowerPoint</Application>
  <PresentationFormat>عرض على الشاشة (3:4)‏</PresentationFormat>
  <Paragraphs>314</Paragraphs>
  <Slides>39</Slides>
  <Notes>25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39</vt:i4>
      </vt:variant>
    </vt:vector>
  </HeadingPairs>
  <TitlesOfParts>
    <vt:vector size="40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‏‏مستخدم Windows</dc:creator>
  <cp:lastModifiedBy>nosaf</cp:lastModifiedBy>
  <cp:revision>119</cp:revision>
  <dcterms:created xsi:type="dcterms:W3CDTF">2022-10-09T06:58:44Z</dcterms:created>
  <dcterms:modified xsi:type="dcterms:W3CDTF">2022-10-12T17:14:10Z</dcterms:modified>
</cp:coreProperties>
</file>